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40" r:id="rId4"/>
    <p:sldId id="339" r:id="rId5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9.png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5670" y="2924175"/>
            <a:ext cx="78200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1196155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752080" y="1556385"/>
            <a:ext cx="4115435" cy="326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11250" r="1648"/>
          <a:stretch>
            <a:fillRect/>
          </a:stretch>
        </p:blipFill>
        <p:spPr>
          <a:xfrm>
            <a:off x="7608570" y="1484630"/>
            <a:ext cx="4464050" cy="350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934970"/>
            <a:ext cx="520001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044"/>
          <a:stretch>
            <a:fillRect/>
          </a:stretch>
        </p:blipFill>
        <p:spPr>
          <a:xfrm>
            <a:off x="6024245" y="2780665"/>
            <a:ext cx="5199380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2775585"/>
            <a:ext cx="84620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3376930"/>
            <a:ext cx="868172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3730254"/>
            <a:ext cx="1304761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515" y="4093210"/>
            <a:ext cx="876046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35355" y="900430"/>
            <a:ext cx="10272485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9680" y="2177415"/>
            <a:ext cx="87407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9550" y="2845108"/>
            <a:ext cx="8657142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205" y="3438525"/>
            <a:ext cx="87712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4" r="4885"/>
          <a:stretch>
            <a:fillRect/>
          </a:stretch>
        </p:blipFill>
        <p:spPr>
          <a:xfrm>
            <a:off x="911860" y="3860800"/>
            <a:ext cx="10272395" cy="262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35710" y="4537710"/>
            <a:ext cx="638429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235710" y="5238115"/>
            <a:ext cx="63842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235710" y="5862955"/>
            <a:ext cx="640524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863600" y="1330960"/>
            <a:ext cx="10272485" cy="317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7450" y="2538095"/>
            <a:ext cx="871601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7450" y="3011170"/>
            <a:ext cx="86474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890" y="3717485"/>
            <a:ext cx="8419047" cy="1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975" y="4118610"/>
            <a:ext cx="87401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057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990" y="2626360"/>
            <a:ext cx="86188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3321050"/>
            <a:ext cx="87604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978275"/>
            <a:ext cx="869950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5260" y="1667510"/>
            <a:ext cx="3473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6895" y="2428875"/>
            <a:ext cx="3962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2" y="2581555"/>
            <a:ext cx="190476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2085" y="3190875"/>
            <a:ext cx="477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333" y="3343474"/>
            <a:ext cx="304761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2955" y="3962400"/>
            <a:ext cx="4254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2857" y="5591137"/>
            <a:ext cx="1657142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81904" y="5591137"/>
            <a:ext cx="3285714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9" grpId="0" bldLvl="0" animBg="1"/>
      <p:bldP spid="10" grpId="0" animBg="1"/>
      <p:bldP spid="12" grpId="0" bldLvl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4700" y="1229995"/>
            <a:ext cx="3803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940" y="1177925"/>
            <a:ext cx="116649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1725" y="1993265"/>
            <a:ext cx="5708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2610" y="3976370"/>
            <a:ext cx="40449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0130" y="4443730"/>
            <a:ext cx="3924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6575" y="4856480"/>
            <a:ext cx="10236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7735" y="4899660"/>
            <a:ext cx="40449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2195" y="5368925"/>
            <a:ext cx="73787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5100" y="5349875"/>
            <a:ext cx="34544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7142" y="5835593"/>
            <a:ext cx="552380" cy="2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3325" y="5826760"/>
            <a:ext cx="4159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3255" y="3296920"/>
            <a:ext cx="301625" cy="386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14315" y="3296920"/>
            <a:ext cx="301625" cy="386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25535" y="3296920"/>
            <a:ext cx="301625" cy="386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bldLvl="0" animBg="1"/>
      <p:bldP spid="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120" y="2006600"/>
            <a:ext cx="31686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120" y="2721610"/>
            <a:ext cx="31686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545" y="3408045"/>
            <a:ext cx="3530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0545" y="4131945"/>
            <a:ext cx="35306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9120" y="4885055"/>
            <a:ext cx="31686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5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0850" y="1939290"/>
            <a:ext cx="28257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825" y="3455670"/>
            <a:ext cx="30607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5175" y="4523105"/>
            <a:ext cx="28257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61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985" y="1354455"/>
            <a:ext cx="3670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3670" y="2872105"/>
            <a:ext cx="3670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8230" y="2058670"/>
            <a:ext cx="40894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680" y="2058670"/>
            <a:ext cx="3803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6495" y="2058670"/>
            <a:ext cx="3695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2201941"/>
            <a:ext cx="314285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86985" y="2771775"/>
            <a:ext cx="42862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7548880" y="2771775"/>
            <a:ext cx="43116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white">
          <a:xfrm>
            <a:off x="10067925" y="2772410"/>
            <a:ext cx="4851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white">
          <a:xfrm>
            <a:off x="2463165" y="2737485"/>
            <a:ext cx="3765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white">
          <a:xfrm>
            <a:off x="3865245" y="4712970"/>
            <a:ext cx="17335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white">
          <a:xfrm>
            <a:off x="6159500" y="4712970"/>
            <a:ext cx="17589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8"/>
            </p:custDataLst>
          </p:nvPr>
        </p:nvSpPr>
        <p:spPr bwMode="white">
          <a:xfrm>
            <a:off x="8660765" y="4712970"/>
            <a:ext cx="153162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9"/>
            </p:custDataLst>
          </p:nvPr>
        </p:nvSpPr>
        <p:spPr bwMode="white">
          <a:xfrm>
            <a:off x="1464945" y="4712335"/>
            <a:ext cx="16986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0"/>
            </p:custDataLst>
          </p:nvPr>
        </p:nvSpPr>
        <p:spPr bwMode="white">
          <a:xfrm>
            <a:off x="3798570" y="5589270"/>
            <a:ext cx="76263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1"/>
            </p:custDataLst>
          </p:nvPr>
        </p:nvSpPr>
        <p:spPr bwMode="white">
          <a:xfrm>
            <a:off x="6217285" y="5589270"/>
            <a:ext cx="8997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12"/>
            </p:custDataLst>
          </p:nvPr>
        </p:nvSpPr>
        <p:spPr bwMode="white">
          <a:xfrm>
            <a:off x="8613775" y="5589270"/>
            <a:ext cx="10763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3"/>
            </p:custDataLst>
          </p:nvPr>
        </p:nvSpPr>
        <p:spPr bwMode="white">
          <a:xfrm>
            <a:off x="1397000" y="5589905"/>
            <a:ext cx="7169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5840" y="2574290"/>
            <a:ext cx="15316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5555" y="3339465"/>
            <a:ext cx="8578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9950" y="2680970"/>
            <a:ext cx="16554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6040" y="3338830"/>
            <a:ext cx="8553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8390" y="2621280"/>
            <a:ext cx="148780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468745" y="3338830"/>
            <a:ext cx="93281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8400415" y="2548255"/>
            <a:ext cx="16129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8700770" y="3313430"/>
            <a:ext cx="9842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57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740" y="3420745"/>
            <a:ext cx="12382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3459946"/>
            <a:ext cx="2200000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765" y="4279265"/>
            <a:ext cx="79629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505" y="4149090"/>
            <a:ext cx="2336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2023-12-13T02:31:01Z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