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3820" y="2895600"/>
            <a:ext cx="69437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06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55" y="2345690"/>
            <a:ext cx="3860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315" y="2345055"/>
            <a:ext cx="3771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067685"/>
            <a:ext cx="2824480" cy="1106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3139440"/>
            <a:ext cx="3218180" cy="111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28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665" y="4079875"/>
            <a:ext cx="16262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4030" y="4090670"/>
            <a:ext cx="33039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077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954443"/>
            <a:ext cx="8647619" cy="4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40" y="3586480"/>
            <a:ext cx="89585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4415" y="2519045"/>
            <a:ext cx="62217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4415" y="3318510"/>
            <a:ext cx="62712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3940" y="3745865"/>
            <a:ext cx="621284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332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70915" y="2740660"/>
            <a:ext cx="86861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3455" y="3376930"/>
            <a:ext cx="86836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9175" y="4198620"/>
            <a:ext cx="87922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35355" y="1330960"/>
            <a:ext cx="10272485" cy="339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8255" y="2212975"/>
            <a:ext cx="50380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7305" y="2909570"/>
            <a:ext cx="50190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9205" y="3603625"/>
            <a:ext cx="1228725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205" y="3989705"/>
            <a:ext cx="526288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863600" y="1259205"/>
            <a:ext cx="10272485" cy="328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795" y="2707964"/>
            <a:ext cx="8647619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925" y="3321685"/>
            <a:ext cx="877379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7450" y="3794760"/>
            <a:ext cx="87642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506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3990" y="3286760"/>
            <a:ext cx="36195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515" y="3943350"/>
            <a:ext cx="82283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3990" y="5238750"/>
            <a:ext cx="823785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3515" y="5666105"/>
            <a:ext cx="841946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256790"/>
            <a:ext cx="4706620" cy="160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41745" y="1774190"/>
            <a:ext cx="26092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1255" y="2578100"/>
            <a:ext cx="21621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15815" y="3387725"/>
            <a:ext cx="67056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71015" y="4307205"/>
            <a:ext cx="49276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61330" y="4756150"/>
            <a:ext cx="76263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05785" y="4984750"/>
            <a:ext cx="2540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18325" y="4984750"/>
            <a:ext cx="29845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2175" y="1143635"/>
            <a:ext cx="46101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8530" y="1214120"/>
            <a:ext cx="4165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875" y="2517775"/>
            <a:ext cx="4749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0855" y="2487295"/>
            <a:ext cx="5168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4775" y="2660015"/>
            <a:ext cx="260985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6015" y="3437255"/>
            <a:ext cx="52705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3035" y="3509645"/>
            <a:ext cx="445770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95690" y="3437255"/>
            <a:ext cx="46863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75460" y="4949825"/>
            <a:ext cx="360045" cy="3511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2"/>
            </p:custDataLst>
          </p:nvPr>
        </p:nvSpPr>
        <p:spPr>
          <a:xfrm>
            <a:off x="4295775" y="4949825"/>
            <a:ext cx="360045" cy="3511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3"/>
            </p:custDataLst>
          </p:nvPr>
        </p:nvSpPr>
        <p:spPr>
          <a:xfrm>
            <a:off x="7094855" y="4949825"/>
            <a:ext cx="297180" cy="3511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4"/>
            </p:custDataLst>
          </p:nvPr>
        </p:nvSpPr>
        <p:spPr>
          <a:xfrm>
            <a:off x="9624695" y="4949825"/>
            <a:ext cx="36004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17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0320" y="1081405"/>
            <a:ext cx="40322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1081467"/>
            <a:ext cx="495238" cy="48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180" y="3232150"/>
            <a:ext cx="25019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655" y="3599815"/>
            <a:ext cx="25971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6815" y="4143375"/>
            <a:ext cx="5130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3165" y="4244975"/>
            <a:ext cx="41846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83485" y="5755640"/>
            <a:ext cx="3092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47185" y="5737225"/>
            <a:ext cx="32258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80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3075" y="1893570"/>
            <a:ext cx="43370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9905" y="2866390"/>
            <a:ext cx="38798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9905" y="3540760"/>
            <a:ext cx="38798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9905" y="4055745"/>
            <a:ext cx="38798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3075" y="4677410"/>
            <a:ext cx="43370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0435" y="1757680"/>
            <a:ext cx="38100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7595" y="2950210"/>
            <a:ext cx="38100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805" y="4453255"/>
            <a:ext cx="3657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327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9400" y="1619250"/>
            <a:ext cx="28130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1400" y="3285490"/>
            <a:ext cx="29400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52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2714625"/>
            <a:ext cx="3549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7780" y="2789555"/>
            <a:ext cx="4889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405" y="2789555"/>
            <a:ext cx="29527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595" y="2789555"/>
            <a:ext cx="29527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234295" y="3496310"/>
            <a:ext cx="3549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2462530" y="3495675"/>
            <a:ext cx="4889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5177155" y="3514725"/>
            <a:ext cx="4019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7865110" y="3505200"/>
            <a:ext cx="41465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10308590" y="4359910"/>
            <a:ext cx="37592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2567940" y="4434840"/>
            <a:ext cx="4889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white">
          <a:xfrm>
            <a:off x="5282565" y="4368165"/>
            <a:ext cx="47815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9"/>
            </p:custDataLst>
          </p:nvPr>
        </p:nvSpPr>
        <p:spPr bwMode="white">
          <a:xfrm>
            <a:off x="7865110" y="4359275"/>
            <a:ext cx="4146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59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67790" y="2994660"/>
            <a:ext cx="26936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22220" y="3683635"/>
            <a:ext cx="12249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5015865" y="3138170"/>
            <a:ext cx="26936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096000" y="3714750"/>
            <a:ext cx="12249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8472170" y="2994660"/>
            <a:ext cx="26936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2023-12-13T01:50:32Z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