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tags" Target="../tags/tag2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tags" Target="../tags/tag25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6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image" Target="../media/image12.png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7720" y="2966720"/>
            <a:ext cx="54959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2748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280" y="2044065"/>
            <a:ext cx="25908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0100" y="2499995"/>
            <a:ext cx="27241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775" y="2971800"/>
            <a:ext cx="35496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9475" y="3869690"/>
            <a:ext cx="3549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720090" y="1402715"/>
            <a:ext cx="5951945" cy="331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88480" y="1627505"/>
            <a:ext cx="4362450" cy="29571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480" y="1411605"/>
            <a:ext cx="4264025" cy="331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849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4210" y="979805"/>
            <a:ext cx="290957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515" y="2941955"/>
            <a:ext cx="877506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3716020"/>
            <a:ext cx="879221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4366895"/>
            <a:ext cx="872045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34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2441575"/>
            <a:ext cx="422910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940" y="2870835"/>
            <a:ext cx="240030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15" y="3302000"/>
            <a:ext cx="423799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490" y="3748405"/>
            <a:ext cx="374840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940" y="4138930"/>
            <a:ext cx="450342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2439670"/>
            <a:ext cx="869124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415" y="2865755"/>
            <a:ext cx="864743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15" y="3282315"/>
            <a:ext cx="864743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15" y="3713480"/>
            <a:ext cx="129540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940" y="4104640"/>
            <a:ext cx="879157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60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2236470"/>
            <a:ext cx="216217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415" y="2689225"/>
            <a:ext cx="8656955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2065" y="3118485"/>
            <a:ext cx="1362075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2615" y="3547745"/>
            <a:ext cx="7818755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15" y="3954780"/>
            <a:ext cx="865695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465" y="4362450"/>
            <a:ext cx="871156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31875" y="764540"/>
            <a:ext cx="10128975" cy="287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3647440" y="3789045"/>
            <a:ext cx="4633595" cy="273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685" y="3778885"/>
            <a:ext cx="4756150" cy="2779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281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3450" y="1142365"/>
            <a:ext cx="102362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2060" y="1142365"/>
            <a:ext cx="64897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2140614"/>
            <a:ext cx="8238095" cy="1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565" y="2513965"/>
            <a:ext cx="833945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1090" y="3265805"/>
            <a:ext cx="84124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10435" y="3923030"/>
            <a:ext cx="6259195" cy="173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73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4870" y="1849755"/>
            <a:ext cx="36449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3595" y="1849755"/>
            <a:ext cx="19304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3025" y="2802890"/>
            <a:ext cx="27305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52075" y="2768600"/>
            <a:ext cx="54737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7435" y="3244850"/>
            <a:ext cx="42227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13050" y="3755390"/>
            <a:ext cx="55816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56960" y="3753485"/>
            <a:ext cx="54737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85325" y="3753485"/>
            <a:ext cx="54737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6325" y="4375150"/>
            <a:ext cx="22733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43220" y="4373245"/>
            <a:ext cx="87820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08450" y="4527550"/>
            <a:ext cx="38735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271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9375" y="3094355"/>
            <a:ext cx="87693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7180" y="4066540"/>
            <a:ext cx="47307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4080" y="4066540"/>
            <a:ext cx="44513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9040" y="5029835"/>
            <a:ext cx="47307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19605" y="1916430"/>
            <a:ext cx="288290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4295775" y="1916430"/>
            <a:ext cx="288290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6384290" y="1916430"/>
            <a:ext cx="288290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8904605" y="1916430"/>
            <a:ext cx="288290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267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8035" y="1764030"/>
            <a:ext cx="35115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3920" y="2362200"/>
            <a:ext cx="58864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4220" y="3843655"/>
            <a:ext cx="35115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61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3555" y="1836420"/>
            <a:ext cx="44005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3555" y="2323465"/>
            <a:ext cx="44005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6575" y="3001010"/>
            <a:ext cx="39497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6575" y="3630295"/>
            <a:ext cx="39497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6575" y="4593590"/>
            <a:ext cx="39497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1245" y="1950720"/>
            <a:ext cx="30734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845" y="4079875"/>
            <a:ext cx="30734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4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3670" y="1306830"/>
            <a:ext cx="38036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5855" y="3148330"/>
            <a:ext cx="36576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1755" y="4531360"/>
            <a:ext cx="36576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9985" y="2058035"/>
            <a:ext cx="35242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7775" y="2058035"/>
            <a:ext cx="3581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170" y="2122170"/>
            <a:ext cx="28575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770" y="2140585"/>
            <a:ext cx="36004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567940" y="2853055"/>
            <a:ext cx="45529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>
            <a:off x="4986020" y="2781300"/>
            <a:ext cx="51181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4"/>
            </p:custDataLst>
          </p:nvPr>
        </p:nvSpPr>
        <p:spPr bwMode="white">
          <a:xfrm>
            <a:off x="7741920" y="2781935"/>
            <a:ext cx="44640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5"/>
            </p:custDataLst>
          </p:nvPr>
        </p:nvSpPr>
        <p:spPr bwMode="white">
          <a:xfrm>
            <a:off x="10224770" y="2787650"/>
            <a:ext cx="55181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6"/>
            </p:custDataLst>
          </p:nvPr>
        </p:nvSpPr>
        <p:spPr bwMode="white">
          <a:xfrm>
            <a:off x="1376045" y="4725035"/>
            <a:ext cx="172085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7"/>
            </p:custDataLst>
          </p:nvPr>
        </p:nvSpPr>
        <p:spPr bwMode="white">
          <a:xfrm>
            <a:off x="4584065" y="4725035"/>
            <a:ext cx="183578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8"/>
            </p:custDataLst>
          </p:nvPr>
        </p:nvSpPr>
        <p:spPr bwMode="white">
          <a:xfrm>
            <a:off x="8122920" y="4746625"/>
            <a:ext cx="15805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9"/>
            </p:custDataLst>
          </p:nvPr>
        </p:nvSpPr>
        <p:spPr bwMode="white">
          <a:xfrm>
            <a:off x="1410335" y="5445125"/>
            <a:ext cx="70358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10"/>
            </p:custDataLst>
          </p:nvPr>
        </p:nvSpPr>
        <p:spPr bwMode="white">
          <a:xfrm>
            <a:off x="4512310" y="5445125"/>
            <a:ext cx="83439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11"/>
            </p:custDataLst>
          </p:nvPr>
        </p:nvSpPr>
        <p:spPr bwMode="white">
          <a:xfrm>
            <a:off x="8090535" y="5445125"/>
            <a:ext cx="83502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25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34440" y="2402205"/>
            <a:ext cx="175260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3033395"/>
            <a:ext cx="14668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8165" y="2320290"/>
            <a:ext cx="172783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512310" y="3053080"/>
            <a:ext cx="14573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7608570" y="2320290"/>
            <a:ext cx="160083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7752715" y="3053080"/>
            <a:ext cx="14573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72325"/>
            <a:ext cx="10800000" cy="2204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white">
          <a:xfrm>
            <a:off x="1010285" y="4166870"/>
            <a:ext cx="313563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white">
          <a:xfrm>
            <a:off x="1029335" y="4530090"/>
            <a:ext cx="374777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9"/>
            </p:custDataLst>
          </p:nvPr>
        </p:nvSpPr>
        <p:spPr bwMode="white">
          <a:xfrm>
            <a:off x="1391285" y="5020945"/>
            <a:ext cx="2533650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0"/>
            </p:custDataLst>
          </p:nvPr>
        </p:nvSpPr>
        <p:spPr bwMode="white">
          <a:xfrm>
            <a:off x="959485" y="5453380"/>
            <a:ext cx="260096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2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2023-12-13T02:58:07Z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