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4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57400" y="2886075"/>
            <a:ext cx="807720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24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3195" y="1201420"/>
            <a:ext cx="47371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4810" y="1201420"/>
            <a:ext cx="48387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35950" y="1201420"/>
            <a:ext cx="48387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5815" y="1658620"/>
            <a:ext cx="21526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4060" y="2035810"/>
            <a:ext cx="34417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14220" y="2430780"/>
            <a:ext cx="34417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2155" y="2797810"/>
            <a:ext cx="36576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9695" y="3788410"/>
            <a:ext cx="5436235" cy="2537460"/>
          </a:xfrm>
          <a:prstGeom prst="rect">
            <a:avLst/>
          </a:prstGeom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703705" y="3213100"/>
            <a:ext cx="48387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44"/>
          <a:stretch>
            <a:fillRect/>
          </a:stretch>
        </p:blipFill>
        <p:spPr>
          <a:xfrm>
            <a:off x="767715" y="692785"/>
            <a:ext cx="10800080" cy="43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770"/>
          <a:stretch>
            <a:fillRect/>
          </a:stretch>
        </p:blipFill>
        <p:spPr>
          <a:xfrm>
            <a:off x="1055370" y="3006725"/>
            <a:ext cx="10800080" cy="43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9"/>
          <a:stretch>
            <a:fillRect/>
          </a:stretch>
        </p:blipFill>
        <p:spPr>
          <a:xfrm>
            <a:off x="1199515" y="3503295"/>
            <a:ext cx="9000000" cy="3098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59"/>
          <a:stretch>
            <a:fillRect/>
          </a:stretch>
        </p:blipFill>
        <p:spPr>
          <a:xfrm>
            <a:off x="767715" y="1150620"/>
            <a:ext cx="9000000" cy="1766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3795" y="3356610"/>
            <a:ext cx="6296660" cy="329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2890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1090" y="1566545"/>
            <a:ext cx="941895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615" y="1999615"/>
            <a:ext cx="225742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090" y="3531870"/>
            <a:ext cx="938085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59"/>
          <a:stretch>
            <a:fillRect/>
          </a:stretch>
        </p:blipFill>
        <p:spPr>
          <a:xfrm>
            <a:off x="983615" y="4076700"/>
            <a:ext cx="9000000" cy="1766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430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515" y="2510155"/>
            <a:ext cx="454279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3040" y="2953385"/>
            <a:ext cx="621919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565" y="3811270"/>
            <a:ext cx="620966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3040" y="4191000"/>
            <a:ext cx="631507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559560" y="3300730"/>
            <a:ext cx="621919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2894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940" y="2280285"/>
            <a:ext cx="358076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415" y="2726690"/>
            <a:ext cx="8656955" cy="24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940" y="3532505"/>
            <a:ext cx="87744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61415" y="3077845"/>
            <a:ext cx="865695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07110" y="1043940"/>
            <a:ext cx="10200730" cy="4547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0829" y="2645343"/>
            <a:ext cx="6009523" cy="428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4450" y="3262630"/>
            <a:ext cx="865505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1781" y="3999067"/>
            <a:ext cx="8057143" cy="2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3815" y="4347845"/>
            <a:ext cx="865505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0960" y="5056505"/>
            <a:ext cx="873823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935355" y="1115695"/>
            <a:ext cx="10272485" cy="352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6855" y="2399665"/>
            <a:ext cx="839978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8255" y="2852420"/>
            <a:ext cx="108585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8255" y="3258185"/>
            <a:ext cx="862838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8730" y="3657600"/>
            <a:ext cx="817118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6855" y="4117975"/>
            <a:ext cx="839978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07110" y="1259205"/>
            <a:ext cx="10272485" cy="3105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0960" y="2517775"/>
            <a:ext cx="192405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1435" y="2962910"/>
            <a:ext cx="864743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2535" y="3404235"/>
            <a:ext cx="746696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0960" y="3757295"/>
            <a:ext cx="875284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181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2790" y="1762125"/>
            <a:ext cx="84328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3495" y="2216785"/>
            <a:ext cx="83058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5350" y="2216785"/>
            <a:ext cx="81724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6240" y="3110230"/>
            <a:ext cx="157035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96300" y="3611880"/>
            <a:ext cx="44069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48095" y="4535805"/>
            <a:ext cx="64833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52585" y="4535805"/>
            <a:ext cx="64833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31720" y="4993005"/>
            <a:ext cx="62293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181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72655" y="1383665"/>
            <a:ext cx="34290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8255" y="2642870"/>
            <a:ext cx="5868000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43795" y="3167380"/>
            <a:ext cx="83820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465" y="3620770"/>
            <a:ext cx="3048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0215" y="5051425"/>
            <a:ext cx="59055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16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8900" y="2123440"/>
            <a:ext cx="34099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6220" y="3039745"/>
            <a:ext cx="35623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2495" y="4424045"/>
            <a:ext cx="35623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1867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39865" y="1816100"/>
            <a:ext cx="31813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5340" y="2717800"/>
            <a:ext cx="34544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530" y="1976755"/>
            <a:ext cx="38100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205" y="1976755"/>
            <a:ext cx="37084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8770" y="1976755"/>
            <a:ext cx="72072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43845" y="1976755"/>
            <a:ext cx="50863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1655" y="2434590"/>
            <a:ext cx="65659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81955" y="2434590"/>
            <a:ext cx="67818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33995" y="2434590"/>
            <a:ext cx="67818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62845" y="2434590"/>
            <a:ext cx="37084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15440" y="3787775"/>
            <a:ext cx="164274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15230" y="3787775"/>
            <a:ext cx="151574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34045" y="3787775"/>
            <a:ext cx="130365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10765" y="4244975"/>
            <a:ext cx="60388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81955" y="4244975"/>
            <a:ext cx="847725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691245" y="4244975"/>
            <a:ext cx="79438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4015" y="3281045"/>
            <a:ext cx="188468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730" y="3300095"/>
            <a:ext cx="124587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490" y="3700780"/>
            <a:ext cx="122491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9780" y="3700780"/>
            <a:ext cx="122491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2690" y="4149090"/>
            <a:ext cx="72199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86980" y="4149090"/>
            <a:ext cx="59690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14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3520" y="3200400"/>
            <a:ext cx="196278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5535" y="3425190"/>
            <a:ext cx="173101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6265" y="3606165"/>
            <a:ext cx="156527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0315" y="3835400"/>
            <a:ext cx="157670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6505" y="4077335"/>
            <a:ext cx="62865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6920" y="4316095"/>
            <a:ext cx="61658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9080" y="4731385"/>
            <a:ext cx="269049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0"/>
          <a:stretch>
            <a:fillRect/>
          </a:stretch>
        </p:blipFill>
        <p:spPr>
          <a:xfrm>
            <a:off x="695325" y="1196525"/>
            <a:ext cx="10800080" cy="371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5200" y="2276475"/>
            <a:ext cx="37719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525010" y="2780665"/>
            <a:ext cx="37719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4991100" y="3212465"/>
            <a:ext cx="37719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525010" y="3644900"/>
            <a:ext cx="37719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3047365" y="4148455"/>
            <a:ext cx="37719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2023-12-13T02:42:30Z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