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5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9545" y="2962275"/>
            <a:ext cx="67722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3040" y="4146550"/>
            <a:ext cx="877379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5509629"/>
            <a:ext cx="8647619" cy="2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3040" y="5919470"/>
            <a:ext cx="880745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2667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910698"/>
            <a:ext cx="8409523" cy="19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333" y="2329880"/>
            <a:ext cx="1457142" cy="2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2758588"/>
            <a:ext cx="8628571" cy="2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940" y="3177540"/>
            <a:ext cx="881062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4004945"/>
            <a:ext cx="9140825" cy="1704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991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1165" y="2940050"/>
            <a:ext cx="8446135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3378098"/>
            <a:ext cx="742857" cy="17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565" y="3743960"/>
            <a:ext cx="874839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3809" y="4216330"/>
            <a:ext cx="8657142" cy="2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3040" y="4625975"/>
            <a:ext cx="869759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38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2535645"/>
            <a:ext cx="8419047" cy="2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973890"/>
            <a:ext cx="1542857" cy="1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990" y="3349625"/>
            <a:ext cx="113220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812271"/>
            <a:ext cx="8628571" cy="2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940" y="4231640"/>
            <a:ext cx="884872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"/>
          <a:stretch>
            <a:fillRect/>
          </a:stretch>
        </p:blipFill>
        <p:spPr>
          <a:xfrm>
            <a:off x="863600" y="828675"/>
            <a:ext cx="1012897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3245" y="1922145"/>
            <a:ext cx="654177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7660" y="2365375"/>
            <a:ext cx="1082675" cy="18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7660" y="2760980"/>
            <a:ext cx="6776720" cy="2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8770" y="3175635"/>
            <a:ext cx="678561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05305" y="4986020"/>
            <a:ext cx="792607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97660" y="5400675"/>
            <a:ext cx="2025650" cy="22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97660" y="5843905"/>
            <a:ext cx="8221345" cy="1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88770" y="6239510"/>
            <a:ext cx="8232140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720090" y="1115695"/>
            <a:ext cx="10272485" cy="335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2601595"/>
            <a:ext cx="607441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990" y="3020695"/>
            <a:ext cx="877570" cy="19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990" y="3430905"/>
            <a:ext cx="628840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940" y="3850005"/>
            <a:ext cx="644715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863600" y="1115695"/>
            <a:ext cx="10272485" cy="379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890" y="2792454"/>
            <a:ext cx="8409523" cy="2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843" y="3221218"/>
            <a:ext cx="1695238" cy="2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843" y="3640454"/>
            <a:ext cx="8628571" cy="2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7450" y="4078605"/>
            <a:ext cx="8760460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6975" y="4488180"/>
            <a:ext cx="872299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2935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940" y="2509520"/>
            <a:ext cx="7125970" cy="21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3015" y="2912110"/>
            <a:ext cx="695007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465" y="3327400"/>
            <a:ext cx="711644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940" y="3731260"/>
            <a:ext cx="717169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26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130" y="1782445"/>
            <a:ext cx="30480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0605" y="1782445"/>
            <a:ext cx="30480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930" y="1782445"/>
            <a:ext cx="51816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1775" y="2240280"/>
            <a:ext cx="50292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1090" y="2240280"/>
            <a:ext cx="28956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48320" y="2240280"/>
            <a:ext cx="30480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81655" y="2707640"/>
            <a:ext cx="53340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82105" y="2707640"/>
            <a:ext cx="53340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33015" y="3165475"/>
            <a:ext cx="51816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22875" y="3165475"/>
            <a:ext cx="73152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00695" y="3632835"/>
            <a:ext cx="30480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96245" y="3632835"/>
            <a:ext cx="30480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37385" y="5015865"/>
            <a:ext cx="73152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112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5590" y="1330325"/>
            <a:ext cx="38608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8935" y="1788160"/>
            <a:ext cx="23368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1070" y="2246630"/>
            <a:ext cx="738505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8055" y="2713990"/>
            <a:ext cx="738505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2355" y="2713990"/>
            <a:ext cx="39751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03385" y="2713990"/>
            <a:ext cx="73850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13120" y="3172460"/>
            <a:ext cx="23368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55610" y="3172460"/>
            <a:ext cx="23368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95475" y="3630295"/>
            <a:ext cx="22225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34845" y="5023485"/>
            <a:ext cx="54991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276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5620" y="2102485"/>
            <a:ext cx="38671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5620" y="3026410"/>
            <a:ext cx="38671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75620" y="3483610"/>
            <a:ext cx="38671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39425" y="3916045"/>
            <a:ext cx="43116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87050" y="4418965"/>
            <a:ext cx="37274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2293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4245" y="1840230"/>
            <a:ext cx="28384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7605" y="2767965"/>
            <a:ext cx="28384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571690"/>
            <a:ext cx="10800000" cy="1680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332095" y="3799205"/>
            <a:ext cx="29527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288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8571" y="2041209"/>
            <a:ext cx="228571" cy="1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7619" y="2956331"/>
            <a:ext cx="238095" cy="2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257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31530" y="3025140"/>
            <a:ext cx="42608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3470" y="3025140"/>
            <a:ext cx="58928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2835" y="3568065"/>
            <a:ext cx="25082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0385" y="3568065"/>
            <a:ext cx="25082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8525" y="3568065"/>
            <a:ext cx="25082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60305" y="3568065"/>
            <a:ext cx="42608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1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7142" y="2260082"/>
            <a:ext cx="2666666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7142" y="2689443"/>
            <a:ext cx="2876190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8571" y="3490917"/>
            <a:ext cx="2761904" cy="2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0952" y="3939360"/>
            <a:ext cx="990476" cy="1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0952" y="4359180"/>
            <a:ext cx="1009523" cy="1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58095" y="4759917"/>
            <a:ext cx="3819047" cy="23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72380" y="5217902"/>
            <a:ext cx="857142" cy="18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72380" y="5637721"/>
            <a:ext cx="1095238" cy="20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78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3865655"/>
            <a:ext cx="2542857" cy="1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095" y="3865655"/>
            <a:ext cx="1942857" cy="1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4285047"/>
            <a:ext cx="1085714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047" y="4285047"/>
            <a:ext cx="1095238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4713970"/>
            <a:ext cx="1209523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39047" y="4713970"/>
            <a:ext cx="1219047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2023-12-13T01:17:05Z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