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8.png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5820" y="2966720"/>
            <a:ext cx="54197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80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43940" y="2919095"/>
            <a:ext cx="17284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380" y="3571240"/>
            <a:ext cx="16478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0670" y="2938780"/>
            <a:ext cx="152908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367530" y="2839720"/>
            <a:ext cx="18694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4585970" y="3515995"/>
            <a:ext cx="16478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0615" y="3957320"/>
            <a:ext cx="359092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3956598"/>
            <a:ext cx="2761904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571" y="4433370"/>
            <a:ext cx="980952" cy="1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428" y="4404764"/>
            <a:ext cx="2542858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8571" y="4843395"/>
            <a:ext cx="1238095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476" y="5272491"/>
            <a:ext cx="2676190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3382113"/>
            <a:ext cx="8219047" cy="4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615" y="4086860"/>
            <a:ext cx="835215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2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96010" y="1976120"/>
            <a:ext cx="82429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1090" y="2770505"/>
            <a:ext cx="83661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0476" y="4430135"/>
            <a:ext cx="8228571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1090" y="5126355"/>
            <a:ext cx="840295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02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068830"/>
            <a:ext cx="871601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940" y="2802255"/>
            <a:ext cx="864743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940" y="3442335"/>
            <a:ext cx="88417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8" r="4885"/>
          <a:stretch>
            <a:fillRect/>
          </a:stretch>
        </p:blipFill>
        <p:spPr>
          <a:xfrm>
            <a:off x="767715" y="3933190"/>
            <a:ext cx="10272395" cy="239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082040" y="4950460"/>
            <a:ext cx="867727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1082040" y="5380355"/>
            <a:ext cx="867727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1091565" y="5777230"/>
            <a:ext cx="88042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35355" y="972185"/>
            <a:ext cx="10272485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2716530"/>
            <a:ext cx="841883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255" y="3161665"/>
            <a:ext cx="971550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8255" y="3566160"/>
            <a:ext cx="862838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205" y="3978275"/>
            <a:ext cx="878205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720090" y="972185"/>
            <a:ext cx="10272485" cy="481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794635"/>
            <a:ext cx="74472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465" y="3240405"/>
            <a:ext cx="145732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659505"/>
            <a:ext cx="770445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4085590"/>
            <a:ext cx="75031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4539615"/>
            <a:ext cx="16859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465" y="4933950"/>
            <a:ext cx="768540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940" y="5342255"/>
            <a:ext cx="789876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9165" y="2241550"/>
            <a:ext cx="51879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7350" y="2212975"/>
            <a:ext cx="40576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1035" y="2670810"/>
            <a:ext cx="57531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0" y="2670810"/>
            <a:ext cx="40576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0485" y="3310255"/>
            <a:ext cx="3943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8285" y="3310255"/>
            <a:ext cx="38290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4355" y="3930650"/>
            <a:ext cx="71056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620" y="3930650"/>
            <a:ext cx="5410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7825" y="4388485"/>
            <a:ext cx="3803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81550" y="5152390"/>
            <a:ext cx="3803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633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1330329"/>
            <a:ext cx="171428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1330329"/>
            <a:ext cx="190476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761" y="1635533"/>
            <a:ext cx="190476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6190" y="1635533"/>
            <a:ext cx="190476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9410" y="2500630"/>
            <a:ext cx="88900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4015" y="2957830"/>
            <a:ext cx="87757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64615" y="4203065"/>
            <a:ext cx="339090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4008120" y="4203065"/>
            <a:ext cx="339090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671945" y="4203065"/>
            <a:ext cx="339090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9335770" y="4203065"/>
            <a:ext cx="339090" cy="323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40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0005" y="1416685"/>
            <a:ext cx="3695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8015" y="1416685"/>
            <a:ext cx="4451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7635" y="1416685"/>
            <a:ext cx="3594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990" y="1569085"/>
            <a:ext cx="50927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3325" y="2126615"/>
            <a:ext cx="2444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44255" y="2122805"/>
            <a:ext cx="4159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8915" y="2612390"/>
            <a:ext cx="4159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53333" y="3170170"/>
            <a:ext cx="171429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08420" y="3237865"/>
            <a:ext cx="73469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24761" y="3475148"/>
            <a:ext cx="314285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9720" y="4362450"/>
            <a:ext cx="33083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402530"/>
            <a:ext cx="10800000" cy="261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8785" y="2122805"/>
            <a:ext cx="38862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8785" y="2743200"/>
            <a:ext cx="38862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2590" y="3165475"/>
            <a:ext cx="4330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2590" y="3632835"/>
            <a:ext cx="4330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4016825"/>
            <a:ext cx="10800000" cy="89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596880" y="4575810"/>
            <a:ext cx="38862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97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1075" y="2065655"/>
            <a:ext cx="25463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1180" y="3436620"/>
            <a:ext cx="28829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340" y="1751965"/>
            <a:ext cx="35306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7625" y="3202305"/>
            <a:ext cx="32639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1735" y="4278630"/>
            <a:ext cx="32639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69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2215" y="2480945"/>
            <a:ext cx="4502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3800" y="2480945"/>
            <a:ext cx="390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6840" y="2480945"/>
            <a:ext cx="557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0325" y="2553335"/>
            <a:ext cx="25781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82215" y="3284855"/>
            <a:ext cx="4254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687310" y="3284855"/>
            <a:ext cx="390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0276840" y="3284855"/>
            <a:ext cx="557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231765" y="3284220"/>
            <a:ext cx="4260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095" y="2486025"/>
            <a:ext cx="1631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3285490"/>
            <a:ext cx="13049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367530" y="2277110"/>
            <a:ext cx="16452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4151630" y="3141345"/>
            <a:ext cx="134683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7720965" y="2349500"/>
            <a:ext cx="1631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7474585" y="3127375"/>
            <a:ext cx="14681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839470" y="4653280"/>
            <a:ext cx="1631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white">
          <a:xfrm>
            <a:off x="593090" y="5373370"/>
            <a:ext cx="14795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white">
          <a:xfrm>
            <a:off x="4439920" y="4653915"/>
            <a:ext cx="174117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white">
          <a:xfrm>
            <a:off x="4193540" y="5390515"/>
            <a:ext cx="143700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white">
          <a:xfrm>
            <a:off x="4224020" y="6027420"/>
            <a:ext cx="13049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11"/>
            </p:custDataLst>
          </p:nvPr>
        </p:nvSpPr>
        <p:spPr bwMode="white">
          <a:xfrm>
            <a:off x="7720965" y="4653915"/>
            <a:ext cx="1631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12"/>
            </p:custDataLst>
          </p:nvPr>
        </p:nvSpPr>
        <p:spPr bwMode="white">
          <a:xfrm>
            <a:off x="7474585" y="5374005"/>
            <a:ext cx="13550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2023-12-13T02:13:49Z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