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40" r:id="rId4"/>
    <p:sldId id="339" r:id="rId5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891790"/>
            <a:ext cx="694182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315663"/>
            <a:ext cx="8419047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2781300"/>
            <a:ext cx="841883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487805" y="3356610"/>
            <a:ext cx="87229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415415" y="4004945"/>
            <a:ext cx="87229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5"/>
          <a:stretch>
            <a:fillRect/>
          </a:stretch>
        </p:blipFill>
        <p:spPr>
          <a:xfrm>
            <a:off x="695325" y="1626420"/>
            <a:ext cx="10800080" cy="353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85595" y="2901950"/>
            <a:ext cx="53028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391285" y="3362325"/>
            <a:ext cx="53028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391285" y="4009390"/>
            <a:ext cx="54940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318895" y="4585970"/>
            <a:ext cx="56540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18895" y="1628775"/>
            <a:ext cx="80295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1124585" y="2089150"/>
            <a:ext cx="80295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1124585" y="2664460"/>
            <a:ext cx="83191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052195" y="3241040"/>
            <a:ext cx="85617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59485" y="972185"/>
            <a:ext cx="10272485" cy="490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970" y="3275965"/>
            <a:ext cx="65824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7200" y="3879215"/>
            <a:ext cx="65716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7200" y="4664075"/>
            <a:ext cx="68110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90370" y="5300980"/>
            <a:ext cx="68110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290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46505" y="1925320"/>
            <a:ext cx="81616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054735" y="2456815"/>
            <a:ext cx="81483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1054735" y="3026410"/>
            <a:ext cx="84455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1017905" y="3591560"/>
            <a:ext cx="84455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67940" y="4364990"/>
            <a:ext cx="7133590" cy="124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259205"/>
            <a:ext cx="10272485" cy="391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6535" y="2564130"/>
            <a:ext cx="850519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1294765" y="3095625"/>
            <a:ext cx="84918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1294765" y="3665220"/>
            <a:ext cx="8801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1257935" y="4230370"/>
            <a:ext cx="8801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1384935" y="4795520"/>
            <a:ext cx="8801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35355" y="1330960"/>
            <a:ext cx="10272485" cy="39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4780" y="3123565"/>
            <a:ext cx="850519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1223010" y="3655060"/>
            <a:ext cx="84918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1223010" y="4224655"/>
            <a:ext cx="8801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1186180" y="4789805"/>
            <a:ext cx="8801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045" y="1621790"/>
            <a:ext cx="60960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8770" y="1624330"/>
            <a:ext cx="64008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6183" y="2250947"/>
            <a:ext cx="321918" cy="1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5880" y="2250947"/>
            <a:ext cx="189363" cy="1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4700" y="2153920"/>
            <a:ext cx="37465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6183" y="2554105"/>
            <a:ext cx="321918" cy="1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602" y="2554105"/>
            <a:ext cx="321918" cy="1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74540" y="2528570"/>
            <a:ext cx="34544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6410" y="2980690"/>
            <a:ext cx="4572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9715" y="2980690"/>
            <a:ext cx="4972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14806" y="4287789"/>
            <a:ext cx="445005" cy="19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06109" y="4287789"/>
            <a:ext cx="587027" cy="19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88860" y="4142105"/>
            <a:ext cx="3473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92665" y="4142105"/>
            <a:ext cx="4051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03245" y="5405755"/>
            <a:ext cx="3238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16730" y="5405755"/>
            <a:ext cx="32194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78120" y="5405755"/>
            <a:ext cx="3240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21666" y="5633052"/>
            <a:ext cx="369259" cy="18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609965" y="5633085"/>
            <a:ext cx="576000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768205" y="5633085"/>
            <a:ext cx="576000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20" grpId="0" animBg="1"/>
      <p:bldP spid="21" grpId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30" grpId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7540" y="2840990"/>
            <a:ext cx="5327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1785" y="2840990"/>
            <a:ext cx="4749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4750" y="2840355"/>
            <a:ext cx="38290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515" y="4300220"/>
            <a:ext cx="272415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19955" y="4300220"/>
            <a:ext cx="286385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3515" y="4605655"/>
            <a:ext cx="286385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19955" y="4605655"/>
            <a:ext cx="286385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53120" y="5034915"/>
            <a:ext cx="38798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15170" y="5144770"/>
            <a:ext cx="63246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7305" y="5759450"/>
            <a:ext cx="5416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15415" y="1772920"/>
            <a:ext cx="287655" cy="287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2"/>
            </p:custDataLst>
          </p:nvPr>
        </p:nvSpPr>
        <p:spPr>
          <a:xfrm>
            <a:off x="3359785" y="1772920"/>
            <a:ext cx="287655" cy="287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3"/>
            </p:custDataLst>
          </p:nvPr>
        </p:nvSpPr>
        <p:spPr>
          <a:xfrm>
            <a:off x="5765800" y="1742440"/>
            <a:ext cx="381000" cy="3181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731885" y="1770380"/>
            <a:ext cx="316865" cy="290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2" grpId="0" bldLvl="0" animBg="1"/>
      <p:bldP spid="19" grpId="0" bldLvl="0" animBg="1"/>
      <p:bldP spid="20" grpId="0" bldLvl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745156"/>
            <a:ext cx="247619" cy="1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480131"/>
            <a:ext cx="238095" cy="1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3024204"/>
            <a:ext cx="276190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8571" y="3644638"/>
            <a:ext cx="238095" cy="1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2370"/>
            <a:ext cx="10800000" cy="70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699098" y="4209228"/>
            <a:ext cx="285714" cy="2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1600870"/>
            <a:ext cx="238095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2925308"/>
            <a:ext cx="238094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1904" y="3954368"/>
            <a:ext cx="238095" cy="1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3954368"/>
            <a:ext cx="228571" cy="1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61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904524"/>
            <a:ext cx="219047" cy="1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3080115"/>
            <a:ext cx="228571" cy="1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055" y="2011680"/>
            <a:ext cx="4254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7775" y="2011680"/>
            <a:ext cx="3790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8740" y="2011680"/>
            <a:ext cx="3498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1125" y="2011680"/>
            <a:ext cx="2686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24761" y="4368178"/>
            <a:ext cx="1476190" cy="4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15238" y="4368178"/>
            <a:ext cx="1704761" cy="4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24761" y="4969187"/>
            <a:ext cx="857142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15238" y="5093205"/>
            <a:ext cx="847619" cy="1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24761" y="5560656"/>
            <a:ext cx="676190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415238" y="5684674"/>
            <a:ext cx="390476" cy="1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75230" y="2659380"/>
            <a:ext cx="4254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989195" y="2659380"/>
            <a:ext cx="5060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10098405" y="2659380"/>
            <a:ext cx="60833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7662545" y="2625090"/>
            <a:ext cx="3257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1415415" y="4364990"/>
            <a:ext cx="17697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white">
          <a:xfrm>
            <a:off x="1415415" y="4956810"/>
            <a:ext cx="7105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0" grpId="0" animBg="1"/>
      <p:bldP spid="21" grpId="0" animBg="1"/>
      <p:bldP spid="26" grpId="0" animBg="1"/>
      <p:bldP spid="27" grpId="0" animBg="1"/>
      <p:bldP spid="29" grpId="0" animBg="1"/>
      <p:bldP spid="30" grpId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052320"/>
            <a:ext cx="17119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282" y="2709101"/>
            <a:ext cx="1085714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672" y="3285046"/>
            <a:ext cx="1085714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4224020" y="2060575"/>
            <a:ext cx="17119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4164965" y="2645410"/>
            <a:ext cx="116459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4165702" y="3293301"/>
            <a:ext cx="1085714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7680325" y="2052320"/>
            <a:ext cx="17119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7621270" y="2637155"/>
            <a:ext cx="16884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8"/>
            </p:custDataLst>
          </p:nvPr>
        </p:nvSpPr>
        <p:spPr bwMode="white">
          <a:xfrm>
            <a:off x="7622007" y="3285046"/>
            <a:ext cx="1085714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9"/>
            </p:custDataLst>
          </p:nvPr>
        </p:nvSpPr>
        <p:spPr bwMode="white">
          <a:xfrm>
            <a:off x="7680427" y="3869881"/>
            <a:ext cx="1085714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5235" y="2393315"/>
            <a:ext cx="15748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027680"/>
            <a:ext cx="11417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5238" y="2393356"/>
            <a:ext cx="1485714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1720" y="3034665"/>
            <a:ext cx="13525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90815" y="2505710"/>
            <a:ext cx="145478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91830" y="3233420"/>
            <a:ext cx="91122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30450" y="4293235"/>
            <a:ext cx="5949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464425" y="4293235"/>
            <a:ext cx="4229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431540" y="5013960"/>
            <a:ext cx="6038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9203690" y="4937125"/>
            <a:ext cx="70485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2023-12-13T01:20:29Z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