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9" r:id="rId4"/>
    <p:sldId id="327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8450" y="3105150"/>
            <a:ext cx="651510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74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11575"/>
            <a:ext cx="11340000" cy="24958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060295"/>
            <a:ext cx="11340000" cy="2588124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489585" y="2059305"/>
            <a:ext cx="11222990" cy="12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450"/>
            <a:ext cx="11340000" cy="1549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30916" y="1870868"/>
            <a:ext cx="323727" cy="25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6181" y="1870868"/>
            <a:ext cx="323727" cy="25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57969" y="1870868"/>
            <a:ext cx="314206" cy="25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0034" y="2387227"/>
            <a:ext cx="314206" cy="25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15" y="2753080"/>
            <a:ext cx="11340000" cy="335045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35471" y="3363989"/>
            <a:ext cx="3570528" cy="21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4660" y="3841115"/>
            <a:ext cx="1122553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5950" y="4318534"/>
            <a:ext cx="10835365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6428" y="4795807"/>
            <a:ext cx="10863929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5471" y="5273080"/>
            <a:ext cx="10835365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6428" y="5769443"/>
            <a:ext cx="2932594" cy="21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2024-12-05T03:28:44Z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