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46" r:id="rId4"/>
    <p:sldId id="344" r:id="rId5"/>
    <p:sldId id="343" r:id="rId6"/>
    <p:sldId id="370" r:id="rId7"/>
    <p:sldId id="369" r:id="rId8"/>
    <p:sldId id="342" r:id="rId9"/>
    <p:sldId id="339" r:id="rId10"/>
    <p:sldId id="337" r:id="rId11"/>
    <p:sldId id="336" r:id="rId12"/>
    <p:sldId id="333" r:id="rId13"/>
    <p:sldId id="332" r:id="rId14"/>
    <p:sldId id="329" r:id="rId15"/>
    <p:sldId id="328" r:id="rId16"/>
    <p:sldId id="327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3048000"/>
            <a:ext cx="79438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7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81108" y="2668557"/>
            <a:ext cx="218992" cy="20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2105660" y="2997200"/>
            <a:ext cx="7980680" cy="25520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695325" y="5661025"/>
            <a:ext cx="7968660" cy="976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132685"/>
            <a:ext cx="11340000" cy="2523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71924" y="3317737"/>
            <a:ext cx="257078" cy="20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65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1893365"/>
            <a:ext cx="209471" cy="20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276830"/>
            <a:ext cx="11340000" cy="1912607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89450"/>
            <a:ext cx="11340000" cy="19912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71586" y="4856386"/>
            <a:ext cx="218992" cy="2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551815" y="1844675"/>
            <a:ext cx="8256315" cy="304101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060930"/>
            <a:ext cx="11340000" cy="24823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28495"/>
            <a:ext cx="11340000" cy="1386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120" y="2609215"/>
            <a:ext cx="841057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3141700"/>
            <a:ext cx="11340000" cy="908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5505" y="3601085"/>
            <a:ext cx="1020762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95" y="4177385"/>
            <a:ext cx="11340000" cy="90882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70730" y="4760948"/>
            <a:ext cx="7778992" cy="2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75"/>
          <a:stretch>
            <a:fillRect/>
          </a:stretch>
        </p:blipFill>
        <p:spPr>
          <a:xfrm>
            <a:off x="360045" y="1224280"/>
            <a:ext cx="11339830" cy="6930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917065"/>
            <a:ext cx="10321925" cy="472059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511675" y="2153285"/>
            <a:ext cx="56261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814695" y="2599055"/>
            <a:ext cx="102997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60685" y="2608580"/>
            <a:ext cx="56261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143885" y="2889250"/>
            <a:ext cx="65786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832215" y="3331845"/>
            <a:ext cx="911225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80325" y="4456430"/>
            <a:ext cx="56261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984105" y="4437380"/>
            <a:ext cx="56261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056495" y="4941570"/>
            <a:ext cx="56261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807710" y="5733415"/>
            <a:ext cx="997585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247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630" y="1980565"/>
            <a:ext cx="10306050" cy="4737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090420"/>
            <a:ext cx="10800000" cy="238210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1341120"/>
            <a:ext cx="10800000" cy="14507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924810"/>
            <a:ext cx="10116820" cy="35775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527810"/>
            <a:ext cx="10800000" cy="380186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57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62065" y="3410126"/>
            <a:ext cx="247556" cy="20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01515"/>
            <a:ext cx="11340000" cy="97393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071586" y="4879452"/>
            <a:ext cx="218992" cy="21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623570" y="5175250"/>
            <a:ext cx="8256315" cy="1019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4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3753" y="1386474"/>
            <a:ext cx="199949" cy="20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25900"/>
            <a:ext cx="11340000" cy="20319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71586" y="4412765"/>
            <a:ext cx="218992" cy="20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204440"/>
            <a:ext cx="11340000" cy="20238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8584" y="2872688"/>
            <a:ext cx="247556" cy="20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2024-12-05T03:18:58Z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