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43" r:id="rId4"/>
    <p:sldId id="342" r:id="rId5"/>
    <p:sldId id="341" r:id="rId6"/>
    <p:sldId id="340" r:id="rId7"/>
    <p:sldId id="339" r:id="rId8"/>
    <p:sldId id="336" r:id="rId9"/>
    <p:sldId id="334" r:id="rId10"/>
    <p:sldId id="332" r:id="rId11"/>
    <p:sldId id="329" r:id="rId12"/>
    <p:sldId id="328" r:id="rId13"/>
    <p:sldId id="326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9195" y="3014345"/>
            <a:ext cx="475297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844395"/>
            <a:ext cx="11340000" cy="309272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628495"/>
            <a:ext cx="11340000" cy="30276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615535"/>
            <a:ext cx="11340000" cy="105261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623570" y="1701165"/>
            <a:ext cx="10992485" cy="36842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5439" y="2254460"/>
            <a:ext cx="4779748" cy="22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5439" y="2722137"/>
            <a:ext cx="10997228" cy="23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5470" y="3199130"/>
            <a:ext cx="11029950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5439" y="3676578"/>
            <a:ext cx="11006750" cy="22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5439" y="4144254"/>
            <a:ext cx="10997228" cy="22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5439" y="4621475"/>
            <a:ext cx="10978185" cy="23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5470" y="4985385"/>
            <a:ext cx="6674485" cy="3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5374360"/>
            <a:ext cx="11340000" cy="933244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551815" y="5486400"/>
            <a:ext cx="1129601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85439" y="6040962"/>
            <a:ext cx="6845893" cy="219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628495"/>
            <a:ext cx="11340000" cy="3632598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445770" y="5238750"/>
            <a:ext cx="11204575" cy="304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882495"/>
            <a:ext cx="11340000" cy="309272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56740"/>
            <a:ext cx="11340000" cy="39038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350"/>
            <a:ext cx="11340000" cy="387133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130" y="1511655"/>
            <a:ext cx="11340000" cy="134289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105238" y="2464062"/>
            <a:ext cx="218992" cy="20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2712085" y="2780665"/>
            <a:ext cx="6816135" cy="158686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6"/>
          <a:stretch>
            <a:fillRect/>
          </a:stretch>
        </p:blipFill>
        <p:spPr>
          <a:xfrm>
            <a:off x="647700" y="4364990"/>
            <a:ext cx="8760505" cy="993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57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81108" y="2415380"/>
            <a:ext cx="209471" cy="20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63670"/>
            <a:ext cx="11340000" cy="252030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62065" y="4847447"/>
            <a:ext cx="247556" cy="20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25257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52544" y="2603975"/>
            <a:ext cx="247556" cy="20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67505"/>
            <a:ext cx="11340000" cy="20292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52544" y="4553453"/>
            <a:ext cx="247556" cy="200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4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1586" y="2405229"/>
            <a:ext cx="218992" cy="200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475" y="3663670"/>
            <a:ext cx="11340000" cy="472047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000" y="4173575"/>
            <a:ext cx="11340000" cy="197771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030423" y="4785043"/>
            <a:ext cx="247556" cy="200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2024-12-05T03:02:04Z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