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5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5" r:id="rId12"/>
    <p:sldId id="334" r:id="rId13"/>
    <p:sldId id="332" r:id="rId14"/>
    <p:sldId id="331" r:id="rId15"/>
    <p:sldId id="330" r:id="rId16"/>
    <p:sldId id="329" r:id="rId17"/>
    <p:sldId id="327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0" y="3057525"/>
            <a:ext cx="79629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79930"/>
            <a:ext cx="11340000" cy="3496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733" y="2261167"/>
            <a:ext cx="209471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19211" y="4004879"/>
            <a:ext cx="218992" cy="20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4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367055"/>
            <a:ext cx="218992" cy="20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6965"/>
            <a:ext cx="11340000" cy="22354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52544" y="4388708"/>
            <a:ext cx="247556" cy="20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495"/>
            <a:ext cx="11340000" cy="32473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20370" y="3742614"/>
            <a:ext cx="218992" cy="20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2640"/>
            <a:ext cx="11340000" cy="3076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9211" y="1934558"/>
            <a:ext cx="218992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0930"/>
            <a:ext cx="11340000" cy="2202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90966" y="3071779"/>
            <a:ext cx="218992" cy="2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13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580610"/>
            <a:ext cx="11340000" cy="174983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35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910" y="2190115"/>
            <a:ext cx="1062672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48660"/>
            <a:ext cx="11340000" cy="15870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8645" y="3856990"/>
            <a:ext cx="1057846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637760"/>
            <a:ext cx="11340000" cy="160062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90880" y="5561965"/>
            <a:ext cx="1052385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825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844584" y="2195729"/>
            <a:ext cx="466549" cy="16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843915" y="3262630"/>
            <a:ext cx="10344830" cy="29025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276398" y="3357837"/>
            <a:ext cx="885491" cy="20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04330" y="4335145"/>
            <a:ext cx="68580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90756" y="5105260"/>
            <a:ext cx="476070" cy="16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33426" y="5515857"/>
            <a:ext cx="885491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39825" y="2005965"/>
            <a:ext cx="9912395" cy="2846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0359" y="2110733"/>
            <a:ext cx="875969" cy="19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3684" y="2483176"/>
            <a:ext cx="895013" cy="21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1014" y="3161215"/>
            <a:ext cx="437984" cy="21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72424" y="3848803"/>
            <a:ext cx="695062" cy="20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20" y="1844675"/>
            <a:ext cx="51435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5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88820"/>
            <a:ext cx="10800000" cy="3306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268730"/>
            <a:ext cx="10800000" cy="51637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395"/>
            <a:ext cx="11340000" cy="275719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341120"/>
            <a:ext cx="10800000" cy="45119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341120"/>
            <a:ext cx="9030335" cy="5156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512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81108" y="3206676"/>
            <a:ext cx="218992" cy="2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50" y="4359630"/>
            <a:ext cx="11340000" cy="217033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090636" y="5363529"/>
            <a:ext cx="218992" cy="21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2024-12-05T03:03:24Z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