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43" r:id="rId4"/>
    <p:sldId id="341" r:id="rId5"/>
    <p:sldId id="340" r:id="rId6"/>
    <p:sldId id="339" r:id="rId7"/>
    <p:sldId id="338" r:id="rId8"/>
    <p:sldId id="362" r:id="rId9"/>
    <p:sldId id="337" r:id="rId10"/>
    <p:sldId id="336" r:id="rId11"/>
    <p:sldId id="334" r:id="rId12"/>
    <p:sldId id="332" r:id="rId13"/>
    <p:sldId id="331" r:id="rId14"/>
    <p:sldId id="330" r:id="rId15"/>
    <p:sldId id="328" r:id="rId16"/>
    <p:sldId id="32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270" y="2957195"/>
            <a:ext cx="736282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3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376791"/>
            <a:ext cx="218992" cy="2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327245"/>
            <a:ext cx="11340000" cy="19288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00169" y="4919279"/>
            <a:ext cx="247556" cy="20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36407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43425" y="2991388"/>
            <a:ext cx="247556" cy="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132685"/>
            <a:ext cx="11340000" cy="2455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90966" y="3288631"/>
            <a:ext cx="228513" cy="20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840"/>
            <a:ext cx="11340000" cy="2916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5962" y="1950803"/>
            <a:ext cx="199949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86910"/>
            <a:ext cx="11340000" cy="1947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71586" y="5304073"/>
            <a:ext cx="218992" cy="21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2430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761460"/>
            <a:ext cx="11340000" cy="202112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695325" y="2088515"/>
            <a:ext cx="8112170" cy="876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690" y="2565400"/>
            <a:ext cx="541782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"/>
          <a:stretch>
            <a:fillRect/>
          </a:stretch>
        </p:blipFill>
        <p:spPr>
          <a:xfrm>
            <a:off x="695325" y="3068955"/>
            <a:ext cx="10797540" cy="1356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0885" y="3670300"/>
            <a:ext cx="1076198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474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44634" y="2856380"/>
            <a:ext cx="875969" cy="21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0075" y="3285953"/>
            <a:ext cx="666498" cy="21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67103" y="3295499"/>
            <a:ext cx="676020" cy="21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25" y="4249140"/>
            <a:ext cx="11340000" cy="179052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437748" y="4325332"/>
            <a:ext cx="656977" cy="20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71450" y="5563462"/>
            <a:ext cx="885491" cy="2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343660" y="2421255"/>
            <a:ext cx="9984785" cy="2238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4874" y="2573360"/>
            <a:ext cx="685541" cy="2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5831" y="3259093"/>
            <a:ext cx="695062" cy="2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99030" y="3725773"/>
            <a:ext cx="895012" cy="2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3337" y="4306742"/>
            <a:ext cx="1114005" cy="2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132965"/>
            <a:ext cx="504825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677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132965"/>
            <a:ext cx="10800000" cy="4333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132965"/>
            <a:ext cx="10800000" cy="24741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174875"/>
            <a:ext cx="10800000" cy="250866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412875"/>
            <a:ext cx="10800000" cy="453499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35973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994390" y="4338320"/>
            <a:ext cx="30607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5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823924"/>
            <a:ext cx="218992" cy="19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078200"/>
            <a:ext cx="11340000" cy="34562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447980" y="4243016"/>
            <a:ext cx="199948" cy="20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2024-12-04T11:43:58Z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