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62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7" r:id="rId16"/>
    <p:sldId id="346" r:id="rId17"/>
    <p:sldId id="345" r:id="rId18"/>
    <p:sldId id="344" r:id="rId19"/>
    <p:sldId id="343" r:id="rId20"/>
    <p:sldId id="342" r:id="rId21"/>
    <p:sldId id="400" r:id="rId22"/>
    <p:sldId id="341" r:id="rId23"/>
    <p:sldId id="340" r:id="rId24"/>
    <p:sldId id="401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79800" y="2853055"/>
            <a:ext cx="5231810" cy="999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448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2788989"/>
            <a:ext cx="314205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515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2979" y="3844943"/>
            <a:ext cx="352292" cy="3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27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8674" y="2831609"/>
            <a:ext cx="285642" cy="3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19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83615" y="1844675"/>
            <a:ext cx="10657250" cy="365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930" y="2645836"/>
            <a:ext cx="304685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4653280"/>
            <a:ext cx="3988435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35280" y="1917065"/>
            <a:ext cx="7320325" cy="309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840" y="2000885"/>
            <a:ext cx="4889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0" y="2033905"/>
            <a:ext cx="3268345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366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789870"/>
            <a:ext cx="295163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6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024026"/>
            <a:ext cx="352292" cy="3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361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727" y="4669710"/>
            <a:ext cx="342770" cy="28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6590" y="5231765"/>
            <a:ext cx="58470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 b="13505"/>
          <a:stretch>
            <a:fillRect/>
          </a:stretch>
        </p:blipFill>
        <p:spPr>
          <a:xfrm>
            <a:off x="815340" y="1628775"/>
            <a:ext cx="10560685" cy="3717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005" y="2381278"/>
            <a:ext cx="342769" cy="2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255" y="2943225"/>
            <a:ext cx="59658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0005" y="4239413"/>
            <a:ext cx="342769" cy="2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9730" y="4801870"/>
            <a:ext cx="51822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3112770"/>
            <a:ext cx="9984785" cy="122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2305" y="3207986"/>
            <a:ext cx="399899" cy="39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31" r="6870"/>
          <a:stretch>
            <a:fillRect/>
          </a:stretch>
        </p:blipFill>
        <p:spPr>
          <a:xfrm>
            <a:off x="815340" y="2493010"/>
            <a:ext cx="10560685" cy="55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5" y="1533245"/>
            <a:ext cx="11340000" cy="6690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1900"/>
            <a:ext cx="11340000" cy="359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1543" y="4156276"/>
            <a:ext cx="304685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72" b="49680"/>
          <a:stretch>
            <a:fillRect/>
          </a:stretch>
        </p:blipFill>
        <p:spPr>
          <a:xfrm>
            <a:off x="839470" y="1988820"/>
            <a:ext cx="10945495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" t="51064"/>
          <a:stretch>
            <a:fillRect/>
          </a:stretch>
        </p:blipFill>
        <p:spPr>
          <a:xfrm>
            <a:off x="983615" y="1916785"/>
            <a:ext cx="10248900" cy="2871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3" b="48934"/>
          <a:stretch>
            <a:fillRect/>
          </a:stretch>
        </p:blipFill>
        <p:spPr>
          <a:xfrm>
            <a:off x="1127760" y="1917065"/>
            <a:ext cx="10056495" cy="29965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3" r="6533"/>
          <a:stretch>
            <a:fillRect/>
          </a:stretch>
        </p:blipFill>
        <p:spPr>
          <a:xfrm>
            <a:off x="1068070" y="1772920"/>
            <a:ext cx="1005649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412875"/>
            <a:ext cx="10560730" cy="362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7315" y="3393440"/>
            <a:ext cx="103778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3964940"/>
            <a:ext cx="101098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4545965"/>
            <a:ext cx="92106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409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795" y="3160148"/>
            <a:ext cx="9864181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170" y="3732530"/>
            <a:ext cx="100310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8316" y="4314207"/>
            <a:ext cx="9816574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070" y="4895850"/>
            <a:ext cx="31051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69"/>
          <a:stretch>
            <a:fillRect/>
          </a:stretch>
        </p:blipFill>
        <p:spPr>
          <a:xfrm>
            <a:off x="426085" y="1701165"/>
            <a:ext cx="11339830" cy="30965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2637155"/>
            <a:ext cx="10560730" cy="1831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" t="82331"/>
          <a:stretch>
            <a:fillRect/>
          </a:stretch>
        </p:blipFill>
        <p:spPr>
          <a:xfrm>
            <a:off x="801415" y="2022755"/>
            <a:ext cx="10782255" cy="6645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54724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52475" y="1412875"/>
            <a:ext cx="10560730" cy="409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1800" y="3355791"/>
            <a:ext cx="9864181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0650" y="3917950"/>
            <a:ext cx="102412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1800" y="4479797"/>
            <a:ext cx="9854659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0843" y="5070376"/>
            <a:ext cx="1009269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053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70" y="3237662"/>
            <a:ext cx="352291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196975"/>
            <a:ext cx="10560730" cy="5227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185" y="2510896"/>
            <a:ext cx="9873702" cy="36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1935" y="3072765"/>
            <a:ext cx="103460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035" y="3634740"/>
            <a:ext cx="104463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60" y="5415280"/>
            <a:ext cx="987361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0136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464947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557020"/>
            <a:ext cx="10632485" cy="37744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12875"/>
            <a:ext cx="10560730" cy="479933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834390" y="1397635"/>
            <a:ext cx="10561955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2061210"/>
            <a:ext cx="10560730" cy="247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070" y="3434715"/>
            <a:ext cx="987361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196975"/>
            <a:ext cx="10632485" cy="4928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2860" y="2645410"/>
            <a:ext cx="1011174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185" y="3246061"/>
            <a:ext cx="9873702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0985" y="3856355"/>
            <a:ext cx="102698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0228" y="4475680"/>
            <a:ext cx="9864181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1935" y="5076190"/>
            <a:ext cx="102362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5667375"/>
            <a:ext cx="95992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71905" y="1412875"/>
            <a:ext cx="9912395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1590" y="1574800"/>
            <a:ext cx="47453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74" y="2184095"/>
            <a:ext cx="9854659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74" y="2793676"/>
            <a:ext cx="9883224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3393440"/>
            <a:ext cx="105822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774" y="4003313"/>
            <a:ext cx="9911788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805" y="4622165"/>
            <a:ext cx="1015111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805" y="5222240"/>
            <a:ext cx="44570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772920"/>
            <a:ext cx="10560730" cy="3088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5300" y="3859931"/>
            <a:ext cx="9816574" cy="35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100" y="4460240"/>
            <a:ext cx="101092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61820"/>
            <a:ext cx="11340000" cy="3619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3552753"/>
            <a:ext cx="304685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65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377" y="3651180"/>
            <a:ext cx="276120" cy="3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624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3640861"/>
            <a:ext cx="304685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7076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815340" y="2393950"/>
            <a:ext cx="10849020" cy="2453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7083" y="3166883"/>
            <a:ext cx="342770" cy="3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3365"/>
            <a:ext cx="11340000" cy="4876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3223509"/>
            <a:ext cx="314205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773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4856" y="2033893"/>
            <a:ext cx="285642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2024-12-04T11:26:33Z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