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3" r:id="rId13"/>
    <p:sldId id="332" r:id="rId14"/>
    <p:sldId id="330" r:id="rId15"/>
    <p:sldId id="329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978150"/>
            <a:ext cx="8382000" cy="901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348647"/>
            <a:ext cx="238035" cy="1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60" y="2796540"/>
            <a:ext cx="30778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2544" y="3311269"/>
            <a:ext cx="238035" cy="1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639" y="3759222"/>
            <a:ext cx="2875465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50" y="4077055"/>
            <a:ext cx="11340000" cy="2403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992344" y="4201052"/>
            <a:ext cx="276120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0908" y="5679485"/>
            <a:ext cx="247556" cy="1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6910" y="6127750"/>
            <a:ext cx="283845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6695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00488" y="3443355"/>
            <a:ext cx="218992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278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2615" y="2970311"/>
            <a:ext cx="238035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598805" y="4265295"/>
            <a:ext cx="364812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417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3250525"/>
            <a:ext cx="218992" cy="21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8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631795"/>
            <a:ext cx="11340000" cy="24280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78915"/>
            <a:ext cx="11340000" cy="185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" y="2288540"/>
            <a:ext cx="107308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110585"/>
            <a:ext cx="11340000" cy="17688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6325" y="4133850"/>
            <a:ext cx="105689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963515"/>
            <a:ext cx="11340000" cy="17905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6800" y="5972810"/>
            <a:ext cx="1057846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7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53753" y="2930135"/>
            <a:ext cx="666498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680" y="3673591"/>
            <a:ext cx="647455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0428" y="4359858"/>
            <a:ext cx="875969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92" b="53227"/>
          <a:stretch>
            <a:fillRect/>
          </a:stretch>
        </p:blipFill>
        <p:spPr>
          <a:xfrm>
            <a:off x="945515" y="3284855"/>
            <a:ext cx="431845" cy="20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4311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4704" y="1777159"/>
            <a:ext cx="676020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5208" y="2473377"/>
            <a:ext cx="637934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445" y="3150520"/>
            <a:ext cx="904534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0345" y="3517900"/>
            <a:ext cx="53403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510" y="4676477"/>
            <a:ext cx="1104483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7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" b="48442"/>
          <a:stretch>
            <a:fillRect/>
          </a:stretch>
        </p:blipFill>
        <p:spPr>
          <a:xfrm>
            <a:off x="695960" y="2061210"/>
            <a:ext cx="10800000" cy="3361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 r="3511" b="8423"/>
          <a:stretch>
            <a:fillRect/>
          </a:stretch>
        </p:blipFill>
        <p:spPr>
          <a:xfrm>
            <a:off x="695325" y="2204720"/>
            <a:ext cx="10800000" cy="22925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6" b="7965"/>
          <a:stretch>
            <a:fillRect/>
          </a:stretch>
        </p:blipFill>
        <p:spPr>
          <a:xfrm>
            <a:off x="1055370" y="1139825"/>
            <a:ext cx="10069830" cy="5553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6922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09690" y="4056424"/>
            <a:ext cx="247556" cy="2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05" y="1556740"/>
            <a:ext cx="11340000" cy="188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8891" y="2147142"/>
            <a:ext cx="218992" cy="2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0" y="3400780"/>
            <a:ext cx="11340000" cy="1928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6516" y="4040558"/>
            <a:ext cx="228513" cy="2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76830"/>
            <a:ext cx="11340000" cy="1937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916143"/>
            <a:ext cx="218992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2024-12-04T14:17:35Z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