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5" r:id="rId4"/>
    <p:sldId id="343" r:id="rId5"/>
    <p:sldId id="341" r:id="rId6"/>
    <p:sldId id="340" r:id="rId7"/>
    <p:sldId id="338" r:id="rId8"/>
    <p:sldId id="337" r:id="rId9"/>
    <p:sldId id="336" r:id="rId10"/>
    <p:sldId id="333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04820"/>
            <a:ext cx="47720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6830"/>
            <a:ext cx="11340000" cy="1931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917508"/>
            <a:ext cx="247556" cy="2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3873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12950"/>
            <a:ext cx="11340000" cy="34318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90065"/>
            <a:ext cx="11340000" cy="873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140" y="1967230"/>
            <a:ext cx="89687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45105"/>
            <a:ext cx="11340000" cy="1261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320" y="3009265"/>
            <a:ext cx="1059243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781780"/>
            <a:ext cx="11340000" cy="17091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3290" y="4316730"/>
            <a:ext cx="949579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815" y="4765040"/>
            <a:ext cx="1082103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3105" y="5214019"/>
            <a:ext cx="3875214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00"/>
            <a:ext cx="11340000" cy="2265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81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636875"/>
            <a:ext cx="11340000" cy="3372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050"/>
            <a:ext cx="11340000" cy="23466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1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62065" y="2683779"/>
            <a:ext cx="247556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14190"/>
            <a:ext cx="11340000" cy="24253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27779" y="5131378"/>
            <a:ext cx="247556" cy="2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22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1800275"/>
            <a:ext cx="209471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445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2287035"/>
            <a:ext cx="209471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7626" y="3756821"/>
            <a:ext cx="218992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1077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33" y="2132473"/>
            <a:ext cx="209471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87320" y="2393315"/>
            <a:ext cx="6960280" cy="2821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671195" y="5273675"/>
            <a:ext cx="9048795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396015"/>
            <a:ext cx="209471" cy="2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792220" y="3860800"/>
            <a:ext cx="4584110" cy="1383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695325" y="5290820"/>
            <a:ext cx="7968660" cy="101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