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47" r:id="rId4"/>
    <p:sldId id="346" r:id="rId5"/>
    <p:sldId id="345" r:id="rId6"/>
    <p:sldId id="344" r:id="rId7"/>
    <p:sldId id="343" r:id="rId8"/>
    <p:sldId id="342" r:id="rId9"/>
    <p:sldId id="341" r:id="rId10"/>
    <p:sldId id="340" r:id="rId11"/>
    <p:sldId id="338" r:id="rId12"/>
    <p:sldId id="336" r:id="rId13"/>
    <p:sldId id="334" r:id="rId14"/>
    <p:sldId id="332" r:id="rId15"/>
    <p:sldId id="329" r:id="rId16"/>
    <p:sldId id="327" r:id="rId17"/>
    <p:sldId id="326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5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90775" y="2938145"/>
            <a:ext cx="7410450" cy="981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556740"/>
            <a:ext cx="11340000" cy="23032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09340" y="2608024"/>
            <a:ext cx="218992" cy="200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895" y="3859885"/>
            <a:ext cx="11340000" cy="179052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993481" y="4431329"/>
            <a:ext cx="218992" cy="200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628495"/>
            <a:ext cx="11340000" cy="23032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37626" y="2679779"/>
            <a:ext cx="218992" cy="210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275" y="3904970"/>
            <a:ext cx="11340000" cy="17986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22383" y="4469444"/>
            <a:ext cx="209471" cy="200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412595"/>
            <a:ext cx="11340000" cy="17878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27779" y="2464249"/>
            <a:ext cx="238035" cy="181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20575" y="2875351"/>
            <a:ext cx="3960906" cy="258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760" y="3200120"/>
            <a:ext cx="11340000" cy="269664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996140" y="3371637"/>
            <a:ext cx="238035" cy="181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12714" y="3781374"/>
            <a:ext cx="2884987" cy="247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996140" y="4257813"/>
            <a:ext cx="238035" cy="181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12714" y="4667550"/>
            <a:ext cx="4513148" cy="247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958054" y="5105873"/>
            <a:ext cx="276120" cy="257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340840"/>
            <a:ext cx="11340000" cy="201027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200488" y="3055764"/>
            <a:ext cx="218992" cy="200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288"/>
          <a:stretch>
            <a:fillRect/>
          </a:stretch>
        </p:blipFill>
        <p:spPr>
          <a:xfrm>
            <a:off x="762000" y="3320415"/>
            <a:ext cx="8472215" cy="92265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4242790"/>
            <a:ext cx="11340000" cy="219475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1190966" y="5254284"/>
            <a:ext cx="218992" cy="209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340840"/>
            <a:ext cx="11340000" cy="310900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839470" y="4450080"/>
            <a:ext cx="10056540" cy="203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80936" y="5575495"/>
            <a:ext cx="1904282" cy="2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94588" y="5575495"/>
            <a:ext cx="2018539" cy="2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23908" y="5985706"/>
            <a:ext cx="1409168" cy="21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04210" y="5995246"/>
            <a:ext cx="1942367" cy="21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772640"/>
            <a:ext cx="11340000" cy="30574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0236" y="4096690"/>
            <a:ext cx="7436222" cy="228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14"/>
          <a:stretch>
            <a:fillRect/>
          </a:stretch>
        </p:blipFill>
        <p:spPr>
          <a:xfrm>
            <a:off x="695325" y="1341120"/>
            <a:ext cx="10816590" cy="22650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14"/>
          <a:stretch>
            <a:fillRect/>
          </a:stretch>
        </p:blipFill>
        <p:spPr>
          <a:xfrm>
            <a:off x="695325" y="3577590"/>
            <a:ext cx="10816590" cy="20453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6136" y="4523611"/>
            <a:ext cx="10406902" cy="23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6136" y="4934631"/>
            <a:ext cx="10435466" cy="229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6615" y="5345651"/>
            <a:ext cx="2332745" cy="229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060930"/>
            <a:ext cx="11340000" cy="230869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840437" y="4064341"/>
            <a:ext cx="1313954" cy="209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6489" b="61653"/>
          <a:stretch>
            <a:fillRect/>
          </a:stretch>
        </p:blipFill>
        <p:spPr>
          <a:xfrm>
            <a:off x="915670" y="3185795"/>
            <a:ext cx="398190" cy="1439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839470" y="1772920"/>
            <a:ext cx="10488975" cy="37547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52440" y="2358390"/>
            <a:ext cx="2608580" cy="30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72170" y="3040082"/>
            <a:ext cx="466549" cy="190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38014" y="4259876"/>
            <a:ext cx="1313954" cy="209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46578" y="4269406"/>
            <a:ext cx="476070" cy="200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67082" y="4946011"/>
            <a:ext cx="1075919" cy="209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256100" y="4955540"/>
            <a:ext cx="685541" cy="181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487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960" y="2132965"/>
            <a:ext cx="10800000" cy="33450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960" y="1628775"/>
            <a:ext cx="10800000" cy="3475959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131"/>
          <a:stretch>
            <a:fillRect/>
          </a:stretch>
        </p:blipFill>
        <p:spPr>
          <a:xfrm>
            <a:off x="623570" y="1988820"/>
            <a:ext cx="11339830" cy="259235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9470" y="1341120"/>
            <a:ext cx="10553700" cy="512508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715" y="1412875"/>
            <a:ext cx="10800000" cy="5244514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9581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1090629" y="3694796"/>
            <a:ext cx="209471" cy="200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419320"/>
            <a:ext cx="11340000" cy="1812229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1052544" y="5020217"/>
            <a:ext cx="247556" cy="200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67</cp:revision>
  <dcterms:created xsi:type="dcterms:W3CDTF">2015-09-16T06:44:00Z</dcterms:created>
  <dcterms:modified xsi:type="dcterms:W3CDTF">2024-12-04T12:54:28Z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