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2" r:id="rId4"/>
    <p:sldId id="341" r:id="rId5"/>
    <p:sldId id="340" r:id="rId6"/>
    <p:sldId id="339" r:id="rId7"/>
    <p:sldId id="338" r:id="rId8"/>
    <p:sldId id="360" r:id="rId9"/>
    <p:sldId id="337" r:id="rId10"/>
    <p:sldId id="335" r:id="rId11"/>
    <p:sldId id="334" r:id="rId12"/>
    <p:sldId id="332" r:id="rId13"/>
    <p:sldId id="330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 b="68465"/>
          <a:stretch>
            <a:fillRect/>
          </a:stretch>
        </p:blipFill>
        <p:spPr>
          <a:xfrm>
            <a:off x="1415415" y="2348865"/>
            <a:ext cx="9336450" cy="693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64301" r="27193" b="12808"/>
          <a:stretch>
            <a:fillRect/>
          </a:stretch>
        </p:blipFill>
        <p:spPr>
          <a:xfrm>
            <a:off x="3392805" y="3717290"/>
            <a:ext cx="5400630" cy="503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183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1455280"/>
            <a:ext cx="218992" cy="2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24605"/>
            <a:ext cx="11340000" cy="2124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52544" y="4486693"/>
            <a:ext cx="247556" cy="2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34490"/>
            <a:ext cx="11340000" cy="3038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2325088"/>
            <a:ext cx="238035" cy="1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8019" y="2715612"/>
            <a:ext cx="3694307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72190" y="3539490"/>
            <a:ext cx="23812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8040" y="4001770"/>
            <a:ext cx="688530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437100"/>
            <a:ext cx="11340000" cy="21432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136486" y="4922893"/>
            <a:ext cx="266599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37265" y="5742305"/>
            <a:ext cx="26606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1624" y="6208816"/>
            <a:ext cx="2342267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2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90629" y="2502724"/>
            <a:ext cx="209471" cy="2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76370"/>
            <a:ext cx="11340000" cy="25691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43043" y="4239860"/>
            <a:ext cx="218992" cy="2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930"/>
            <a:ext cx="11340000" cy="2626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69" y="2662546"/>
            <a:ext cx="218992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0601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68145"/>
            <a:ext cx="11340000" cy="1209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570" y="1901825"/>
            <a:ext cx="104165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2637155"/>
            <a:ext cx="10849020" cy="36677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3902" y="3627675"/>
            <a:ext cx="2846901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60" y="4027806"/>
            <a:ext cx="10397380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4427855"/>
            <a:ext cx="107975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265" y="4827905"/>
            <a:ext cx="109893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860" y="5218671"/>
            <a:ext cx="10406901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4095" y="5586095"/>
            <a:ext cx="1041654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3902" y="6028460"/>
            <a:ext cx="3142065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9825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15158" y="2784578"/>
            <a:ext cx="65697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5108" y="3251434"/>
            <a:ext cx="2999244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123" y="3546792"/>
            <a:ext cx="895012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8432" y="3966009"/>
            <a:ext cx="666498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58130" y="4547197"/>
            <a:ext cx="904534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5460" y="5033108"/>
            <a:ext cx="942619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500755"/>
            <a:ext cx="4667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7780"/>
          <a:stretch>
            <a:fillRect/>
          </a:stretch>
        </p:blipFill>
        <p:spPr>
          <a:xfrm>
            <a:off x="911860" y="1917065"/>
            <a:ext cx="10416540" cy="335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4610" y="3346393"/>
            <a:ext cx="875969" cy="2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593" y="4918963"/>
            <a:ext cx="914055" cy="2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10" y="1460500"/>
            <a:ext cx="4667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3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1988820"/>
            <a:ext cx="10800000" cy="2712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908685"/>
            <a:ext cx="9201150" cy="5705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493010"/>
            <a:ext cx="10800000" cy="16396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380" y="696595"/>
            <a:ext cx="9413240" cy="5921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31198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680450" y="3086100"/>
            <a:ext cx="28702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80" y="4378680"/>
            <a:ext cx="11340000" cy="17064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052810" y="4921885"/>
            <a:ext cx="31242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2204720"/>
            <a:ext cx="2346960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4440"/>
            <a:ext cx="11340000" cy="2192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3205153"/>
            <a:ext cx="218992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2024-12-04T12:55:26Z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