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1" r:id="rId16"/>
    <p:sldId id="330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4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770" y="2976245"/>
            <a:ext cx="9522460" cy="760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2563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211" y="2532154"/>
            <a:ext cx="218992" cy="2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90035"/>
            <a:ext cx="11340000" cy="2018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09690" y="4459650"/>
            <a:ext cx="238035" cy="1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3065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148" y="2522455"/>
            <a:ext cx="209471" cy="2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8540"/>
            <a:ext cx="11340000" cy="2523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3154478"/>
            <a:ext cx="218992" cy="21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47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81108" y="2652580"/>
            <a:ext cx="218992" cy="2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18940"/>
            <a:ext cx="11340000" cy="24985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52544" y="5063336"/>
            <a:ext cx="257078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685"/>
            <a:ext cx="11340000" cy="2520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1924" y="2304523"/>
            <a:ext cx="247556" cy="2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797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135505" y="2204720"/>
            <a:ext cx="7968660" cy="29025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775460" y="5107305"/>
            <a:ext cx="10128930" cy="5289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62"/>
          <a:stretch>
            <a:fillRect/>
          </a:stretch>
        </p:blipFill>
        <p:spPr>
          <a:xfrm>
            <a:off x="704850" y="5648960"/>
            <a:ext cx="7488600" cy="9467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6140" y="6299013"/>
            <a:ext cx="2218488" cy="21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05610"/>
            <a:ext cx="11340000" cy="2778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815" y="2474595"/>
            <a:ext cx="1064641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147" y="2942594"/>
            <a:ext cx="10559244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290" y="3410585"/>
            <a:ext cx="1058100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115" y="3896995"/>
            <a:ext cx="501777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61390" y="4184650"/>
            <a:ext cx="10560730" cy="14484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23290" y="4365625"/>
            <a:ext cx="107962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3290" y="4832350"/>
            <a:ext cx="1068895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3259" y="5309017"/>
            <a:ext cx="4846397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67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34458" y="2052693"/>
            <a:ext cx="875969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9848" y="3100466"/>
            <a:ext cx="685541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35214" y="3852958"/>
            <a:ext cx="885491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5" y="3357245"/>
            <a:ext cx="51435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8775"/>
          <a:stretch>
            <a:fillRect/>
          </a:stretch>
        </p:blipFill>
        <p:spPr>
          <a:xfrm>
            <a:off x="1127760" y="1701165"/>
            <a:ext cx="9937070" cy="3635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7072" y="1863090"/>
            <a:ext cx="485591" cy="20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2563" y="2292457"/>
            <a:ext cx="447506" cy="20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6770" y="2731366"/>
            <a:ext cx="466549" cy="20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1178" y="4105342"/>
            <a:ext cx="4522670" cy="2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0901" y="4782789"/>
            <a:ext cx="895012" cy="20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" y="1553845"/>
            <a:ext cx="51435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69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348865"/>
            <a:ext cx="10800000" cy="2795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988820"/>
            <a:ext cx="10800000" cy="27169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060" y="1341120"/>
            <a:ext cx="9961880" cy="52558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420620"/>
            <a:ext cx="10800000" cy="19261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341120"/>
            <a:ext cx="10800000" cy="49703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5674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00488" y="3769727"/>
            <a:ext cx="218992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2024-12-05T02:45:44Z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