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2" r:id="rId4"/>
    <p:sldId id="361" r:id="rId5"/>
    <p:sldId id="360" r:id="rId6"/>
    <p:sldId id="359" r:id="rId7"/>
    <p:sldId id="357" r:id="rId8"/>
    <p:sldId id="356" r:id="rId9"/>
    <p:sldId id="355" r:id="rId10"/>
    <p:sldId id="354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1" r:id="rId19"/>
    <p:sldId id="340" r:id="rId20"/>
    <p:sldId id="400" r:id="rId21"/>
    <p:sldId id="339" r:id="rId22"/>
    <p:sldId id="338" r:id="rId23"/>
    <p:sldId id="336" r:id="rId24"/>
    <p:sldId id="401" r:id="rId25"/>
    <p:sldId id="335" r:id="rId26"/>
    <p:sldId id="334" r:id="rId27"/>
    <p:sldId id="333" r:id="rId28"/>
    <p:sldId id="332" r:id="rId29"/>
    <p:sldId id="331" r:id="rId30"/>
    <p:sldId id="329" r:id="rId31"/>
    <p:sldId id="328" r:id="rId32"/>
    <p:sldId id="327" r:id="rId33"/>
    <p:sldId id="326" r:id="rId34"/>
    <p:sldId id="325" r:id="rId35"/>
    <p:sldId id="402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1343660" y="2564765"/>
            <a:ext cx="9629140" cy="18268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461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813" y="4087594"/>
            <a:ext cx="314205" cy="30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38960"/>
            <a:ext cx="11340000" cy="3825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813" y="3609253"/>
            <a:ext cx="304685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268730"/>
            <a:ext cx="10662920" cy="5456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3706495"/>
            <a:ext cx="6896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" y="1268730"/>
            <a:ext cx="10929620" cy="5518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110" y="3808095"/>
            <a:ext cx="60960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1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3351187"/>
            <a:ext cx="352292" cy="30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80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98" y="3670509"/>
            <a:ext cx="304685" cy="30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504670"/>
            <a:ext cx="11340000" cy="7248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87095" y="2269490"/>
            <a:ext cx="10488975" cy="630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7931" y="2393394"/>
            <a:ext cx="276120" cy="30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6456045" y="3205480"/>
            <a:ext cx="5452110" cy="21831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911860" y="3016885"/>
            <a:ext cx="5375955" cy="2500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35150"/>
            <a:ext cx="11340000" cy="3787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3595663"/>
            <a:ext cx="285642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5176362"/>
            <a:ext cx="342770" cy="27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550" y="5748020"/>
            <a:ext cx="58889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2" b="39119"/>
          <a:stretch>
            <a:fillRect/>
          </a:stretch>
        </p:blipFill>
        <p:spPr>
          <a:xfrm>
            <a:off x="623570" y="1412875"/>
            <a:ext cx="10800000" cy="3949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2132965"/>
            <a:ext cx="53403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44785" y="4004945"/>
            <a:ext cx="53403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83840" y="4778375"/>
            <a:ext cx="581533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50" y="1655800"/>
            <a:ext cx="11340000" cy="733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7"/>
          <a:stretch>
            <a:fillRect/>
          </a:stretch>
        </p:blipFill>
        <p:spPr>
          <a:xfrm>
            <a:off x="695325" y="2348865"/>
            <a:ext cx="10454640" cy="29523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81" r="7252"/>
          <a:stretch>
            <a:fillRect/>
          </a:stretch>
        </p:blipFill>
        <p:spPr>
          <a:xfrm>
            <a:off x="695325" y="2061210"/>
            <a:ext cx="10800000" cy="253783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416540" y="3284855"/>
            <a:ext cx="72326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2085" y="3933190"/>
            <a:ext cx="57315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9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83615" y="3763010"/>
            <a:ext cx="1056073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4" b="49692"/>
          <a:stretch>
            <a:fillRect/>
          </a:stretch>
        </p:blipFill>
        <p:spPr>
          <a:xfrm>
            <a:off x="695960" y="1557020"/>
            <a:ext cx="10800000" cy="331260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66" r="7194"/>
          <a:stretch>
            <a:fillRect/>
          </a:stretch>
        </p:blipFill>
        <p:spPr>
          <a:xfrm>
            <a:off x="695325" y="1701165"/>
            <a:ext cx="10800000" cy="32221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341120"/>
            <a:ext cx="10560730" cy="431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8595" y="3397885"/>
            <a:ext cx="100736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8795" y="3969657"/>
            <a:ext cx="9854659" cy="35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6880" y="4560189"/>
            <a:ext cx="9816573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9070" y="5150485"/>
            <a:ext cx="79432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917065"/>
            <a:ext cx="10560730" cy="2899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8795" y="3290153"/>
            <a:ext cx="9845138" cy="35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455" y="3872230"/>
            <a:ext cx="1030160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9070" y="4463415"/>
            <a:ext cx="32359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08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628775"/>
            <a:ext cx="10560730" cy="301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4465" y="3019425"/>
            <a:ext cx="100558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186" y="3619220"/>
            <a:ext cx="9854659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4210050"/>
            <a:ext cx="43167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060930"/>
            <a:ext cx="11340000" cy="6604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11860" y="2825750"/>
            <a:ext cx="10560730" cy="18745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124585"/>
            <a:ext cx="10560730" cy="5442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4090" y="2534920"/>
            <a:ext cx="1052957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143" y="3097397"/>
            <a:ext cx="9854659" cy="37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990" y="3678555"/>
            <a:ext cx="80524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4940" y="5537835"/>
            <a:ext cx="988314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/>
          <a:stretch>
            <a:fillRect/>
          </a:stretch>
        </p:blipFill>
        <p:spPr>
          <a:xfrm>
            <a:off x="767715" y="1701445"/>
            <a:ext cx="10454640" cy="294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582" y="1868194"/>
            <a:ext cx="272124" cy="28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70380"/>
            <a:ext cx="11340000" cy="391581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341120"/>
            <a:ext cx="10560730" cy="44430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2204720"/>
            <a:ext cx="10560730" cy="1925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3940" y="2309307"/>
            <a:ext cx="4427455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5300" y="2948043"/>
            <a:ext cx="885491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2705" y="3567712"/>
            <a:ext cx="466549" cy="4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" b="57508"/>
          <a:stretch>
            <a:fillRect/>
          </a:stretch>
        </p:blipFill>
        <p:spPr>
          <a:xfrm>
            <a:off x="695960" y="1844675"/>
            <a:ext cx="10800080" cy="30245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70" y="3861435"/>
            <a:ext cx="1115377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" t="42938" r="6275"/>
          <a:stretch>
            <a:fillRect/>
          </a:stretch>
        </p:blipFill>
        <p:spPr>
          <a:xfrm>
            <a:off x="839470" y="1557020"/>
            <a:ext cx="10800080" cy="4255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1995" y="1596390"/>
            <a:ext cx="964819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2313940"/>
            <a:ext cx="1070292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2924810"/>
            <a:ext cx="1070292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470" y="3535680"/>
            <a:ext cx="1070292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715" y="4146550"/>
            <a:ext cx="1070292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4782185"/>
            <a:ext cx="1070292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5393055"/>
            <a:ext cx="1070292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376819"/>
            <a:ext cx="304685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70" y="1355090"/>
            <a:ext cx="10787380" cy="5104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3927475"/>
            <a:ext cx="47180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1021715" y="6271260"/>
            <a:ext cx="3743960" cy="57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4542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70" y="4140314"/>
            <a:ext cx="352291" cy="30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94865"/>
            <a:ext cx="11340000" cy="3268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0586" y="3319382"/>
            <a:ext cx="276120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5181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0589" y="3358644"/>
            <a:ext cx="352292" cy="3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5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20237"/>
            <a:ext cx="276120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648075" y="2637155"/>
            <a:ext cx="4842510" cy="24822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911860" y="5229225"/>
            <a:ext cx="9408840" cy="118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2024-12-04T09:11:54Z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