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55" r:id="rId4"/>
    <p:sldId id="354" r:id="rId5"/>
    <p:sldId id="353" r:id="rId6"/>
    <p:sldId id="352" r:id="rId7"/>
    <p:sldId id="349" r:id="rId8"/>
    <p:sldId id="346" r:id="rId9"/>
    <p:sldId id="345" r:id="rId10"/>
    <p:sldId id="342" r:id="rId11"/>
    <p:sldId id="340" r:id="rId12"/>
    <p:sldId id="337" r:id="rId13"/>
    <p:sldId id="336" r:id="rId14"/>
    <p:sldId id="335" r:id="rId15"/>
    <p:sldId id="333" r:id="rId16"/>
    <p:sldId id="329" r:id="rId17"/>
    <p:sldId id="327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175" y="2924175"/>
            <a:ext cx="63436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698345"/>
            <a:ext cx="11340000" cy="1082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6054" y="2407209"/>
            <a:ext cx="247556" cy="20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3935730" y="2780665"/>
            <a:ext cx="4655865" cy="18719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767080" y="4695190"/>
            <a:ext cx="7896270" cy="107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136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00488" y="3517054"/>
            <a:ext cx="209471" cy="2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138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0966" y="3446808"/>
            <a:ext cx="228513" cy="2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2102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0966" y="2635874"/>
            <a:ext cx="218992" cy="2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401415"/>
            <a:ext cx="11340000" cy="20943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90966" y="4089976"/>
            <a:ext cx="218992" cy="21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85" y="1512290"/>
            <a:ext cx="11340000" cy="4693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55" y="2034260"/>
            <a:ext cx="11340000" cy="569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65721" y="2169446"/>
            <a:ext cx="218992" cy="20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 b="3524"/>
          <a:stretch>
            <a:fillRect/>
          </a:stretch>
        </p:blipFill>
        <p:spPr>
          <a:xfrm>
            <a:off x="2279650" y="2493010"/>
            <a:ext cx="7824515" cy="25650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863600" y="5157470"/>
            <a:ext cx="8112170" cy="100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816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896110" y="2637155"/>
            <a:ext cx="8400460" cy="28486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0" y="1340840"/>
            <a:ext cx="11340000" cy="876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405" y="1818005"/>
            <a:ext cx="968883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71195" y="2331085"/>
            <a:ext cx="10849020" cy="2734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85" y="2873918"/>
            <a:ext cx="10435466" cy="2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006" y="3350333"/>
            <a:ext cx="10406902" cy="2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2485" y="3826748"/>
            <a:ext cx="10406901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2006" y="4312691"/>
            <a:ext cx="10425945" cy="2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4725035"/>
            <a:ext cx="750125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767715" y="5160645"/>
            <a:ext cx="10920775" cy="13157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91870" y="5641975"/>
            <a:ext cx="1058291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8930"/>
            <a:ext cx="11340000" cy="4259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4468177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485775" y="1546860"/>
            <a:ext cx="11226800" cy="1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4538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 b="23327"/>
          <a:stretch>
            <a:fillRect/>
          </a:stretch>
        </p:blipFill>
        <p:spPr>
          <a:xfrm>
            <a:off x="503555" y="1484630"/>
            <a:ext cx="3648120" cy="333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479425" y="2132965"/>
            <a:ext cx="9696495" cy="32689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5401665"/>
            <a:ext cx="11340000" cy="111229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25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081108" y="2216300"/>
            <a:ext cx="218992" cy="20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599440" y="2637155"/>
            <a:ext cx="10992530" cy="253682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599440" y="5184775"/>
            <a:ext cx="8832260" cy="572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04440"/>
            <a:ext cx="11340000" cy="2116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7626" y="2919330"/>
            <a:ext cx="218992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25" y="1528165"/>
            <a:ext cx="11340000" cy="1052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33511" y="2236286"/>
            <a:ext cx="218992" cy="21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3863975" y="2581275"/>
            <a:ext cx="4655865" cy="24142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785495" y="5029200"/>
            <a:ext cx="9264695" cy="1014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420340"/>
            <a:ext cx="11340000" cy="4910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05" y="2968980"/>
            <a:ext cx="11340000" cy="150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87892" y="3093087"/>
            <a:ext cx="209471" cy="2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2024-12-05T02:15:56Z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