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45" r:id="rId4"/>
    <p:sldId id="344" r:id="rId5"/>
    <p:sldId id="342" r:id="rId6"/>
    <p:sldId id="340" r:id="rId7"/>
    <p:sldId id="338" r:id="rId8"/>
    <p:sldId id="336" r:id="rId9"/>
    <p:sldId id="334" r:id="rId10"/>
    <p:sldId id="333" r:id="rId11"/>
    <p:sldId id="332" r:id="rId12"/>
    <p:sldId id="329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853055"/>
            <a:ext cx="10800000" cy="8535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20" y="1387195"/>
            <a:ext cx="11340000" cy="925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767715" y="2348865"/>
            <a:ext cx="10992530" cy="1356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03135" y="2444110"/>
            <a:ext cx="218992" cy="2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20" y="3669385"/>
            <a:ext cx="11340000" cy="23738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15728" y="4756186"/>
            <a:ext cx="209471" cy="2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02740"/>
            <a:ext cx="11340000" cy="19098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4079875" y="3284855"/>
            <a:ext cx="4079920" cy="29679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 b="29407"/>
          <a:stretch>
            <a:fillRect/>
          </a:stretch>
        </p:blipFill>
        <p:spPr>
          <a:xfrm>
            <a:off x="1343660" y="2564765"/>
            <a:ext cx="9480595" cy="1340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5135" y="3165475"/>
            <a:ext cx="4998720" cy="106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2"/>
          <a:stretch>
            <a:fillRect/>
          </a:stretch>
        </p:blipFill>
        <p:spPr>
          <a:xfrm>
            <a:off x="1199515" y="908685"/>
            <a:ext cx="10850880" cy="304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9369" y="1882555"/>
            <a:ext cx="10416423" cy="2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0805" y="2321878"/>
            <a:ext cx="10435466" cy="2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0145" y="2760980"/>
            <a:ext cx="1081722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9369" y="3190973"/>
            <a:ext cx="10406902" cy="2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0990" y="3583305"/>
            <a:ext cx="1043559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561465" y="3937635"/>
            <a:ext cx="10488975" cy="25609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523334" y="4042470"/>
            <a:ext cx="10454508" cy="23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3334" y="4472488"/>
            <a:ext cx="10435465" cy="23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3334" y="4912062"/>
            <a:ext cx="10464030" cy="23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3334" y="5342079"/>
            <a:ext cx="6674508" cy="23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3334" y="5781653"/>
            <a:ext cx="10444987" cy="2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3334" y="6211671"/>
            <a:ext cx="7683778" cy="2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39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87103" y="2025327"/>
            <a:ext cx="885491" cy="20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7405" y="2435530"/>
            <a:ext cx="457027" cy="1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43879" y="3341793"/>
            <a:ext cx="2170882" cy="20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085340"/>
            <a:ext cx="514350" cy="34766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4074"/>
          <a:stretch>
            <a:fillRect/>
          </a:stretch>
        </p:blipFill>
        <p:spPr>
          <a:xfrm>
            <a:off x="1319530" y="3357245"/>
            <a:ext cx="65786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" r="8774"/>
          <a:stretch>
            <a:fillRect/>
          </a:stretch>
        </p:blipFill>
        <p:spPr>
          <a:xfrm>
            <a:off x="1356360" y="1329055"/>
            <a:ext cx="9912350" cy="3117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3325" y="1576621"/>
            <a:ext cx="904534" cy="2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7885" y="2119976"/>
            <a:ext cx="476070" cy="2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3124" y="2119976"/>
            <a:ext cx="476070" cy="2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4635" y="2710994"/>
            <a:ext cx="875969" cy="2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8313" y="4140876"/>
            <a:ext cx="676020" cy="2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356360" y="4446270"/>
            <a:ext cx="9912395" cy="21323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526944" y="4551173"/>
            <a:ext cx="1551989" cy="19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8002" y="5000593"/>
            <a:ext cx="238035" cy="20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54551" y="4991031"/>
            <a:ext cx="666498" cy="20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7805" y="1325880"/>
            <a:ext cx="90424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520" y="1619250"/>
            <a:ext cx="5143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304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4045"/>
            <a:ext cx="11340000" cy="31225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29001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156669" y="3703203"/>
            <a:ext cx="209471" cy="2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689610" y="4525010"/>
            <a:ext cx="9336450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75765"/>
            <a:ext cx="11340000" cy="235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7626" y="1528127"/>
            <a:ext cx="218992" cy="1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710660"/>
            <a:ext cx="11340000" cy="2371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18584" y="4796219"/>
            <a:ext cx="257078" cy="1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885"/>
            <a:ext cx="11340000" cy="1842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33" y="2760314"/>
            <a:ext cx="209471" cy="2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85" y="3504285"/>
            <a:ext cx="11340000" cy="18800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03971" y="4134150"/>
            <a:ext cx="218992" cy="20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2819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0211" y="2824072"/>
            <a:ext cx="218992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94230"/>
            <a:ext cx="11340000" cy="32690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10009" y="3090419"/>
            <a:ext cx="209471" cy="2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2024-12-05T02:10:24Z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