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8" r:id="rId4"/>
    <p:sldId id="346" r:id="rId5"/>
    <p:sldId id="344" r:id="rId6"/>
    <p:sldId id="342" r:id="rId7"/>
    <p:sldId id="372" r:id="rId8"/>
    <p:sldId id="341" r:id="rId9"/>
    <p:sldId id="339" r:id="rId10"/>
    <p:sldId id="337" r:id="rId11"/>
    <p:sldId id="335" r:id="rId12"/>
    <p:sldId id="333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967355"/>
            <a:ext cx="10906760" cy="923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2593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8254" y="2694825"/>
            <a:ext cx="209471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924655"/>
            <a:ext cx="11340000" cy="2403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19211" y="5059710"/>
            <a:ext cx="228513" cy="2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17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857440"/>
            <a:ext cx="209471" cy="20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712085" y="2132965"/>
            <a:ext cx="6871970" cy="24568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712085" y="4490085"/>
            <a:ext cx="6871970" cy="1064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767715" y="5661025"/>
            <a:ext cx="7392080" cy="97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479425" y="2132965"/>
            <a:ext cx="8112170" cy="27266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3125"/>
            <a:ext cx="11340000" cy="317140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527050" y="1412875"/>
            <a:ext cx="11064920" cy="178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440" y="2454910"/>
            <a:ext cx="1075055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40" y="3256635"/>
            <a:ext cx="11340000" cy="25691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3096" y="3791473"/>
            <a:ext cx="4217984" cy="22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575" y="4221254"/>
            <a:ext cx="10578287" cy="2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575" y="4651034"/>
            <a:ext cx="10549722" cy="22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139" y="5071264"/>
            <a:ext cx="3246801" cy="2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4053" y="5501045"/>
            <a:ext cx="9454760" cy="2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132685"/>
            <a:ext cx="11340000" cy="1749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270" y="3136900"/>
            <a:ext cx="1037399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3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72544" y="2119923"/>
            <a:ext cx="1961409" cy="2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2191" y="2720382"/>
            <a:ext cx="647455" cy="1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10895" y="2997200"/>
            <a:ext cx="10344830" cy="2458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86315" y="3692373"/>
            <a:ext cx="676020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8129" y="4892745"/>
            <a:ext cx="2380352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65" y="3692525"/>
            <a:ext cx="50482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/>
          <a:stretch>
            <a:fillRect/>
          </a:stretch>
        </p:blipFill>
        <p:spPr>
          <a:xfrm>
            <a:off x="695370" y="2061210"/>
            <a:ext cx="10932115" cy="2061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1363" y="2566839"/>
            <a:ext cx="685541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6123" y="2862748"/>
            <a:ext cx="485591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1120"/>
            <a:ext cx="504825" cy="2943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15" y="4105630"/>
            <a:ext cx="11340000" cy="21377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56399" y="5775770"/>
            <a:ext cx="695062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9094" y="5785314"/>
            <a:ext cx="685541" cy="2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1260" y="5775770"/>
            <a:ext cx="476070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7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32965"/>
            <a:ext cx="10800000" cy="425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72920"/>
            <a:ext cx="9112250" cy="15690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501390"/>
            <a:ext cx="10956290" cy="1534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701165"/>
            <a:ext cx="10800000" cy="33068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0818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01560" y="2948305"/>
            <a:ext cx="27622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3"/>
          <a:stretch>
            <a:fillRect/>
          </a:stretch>
        </p:blipFill>
        <p:spPr>
          <a:xfrm>
            <a:off x="742950" y="4265930"/>
            <a:ext cx="3888105" cy="4610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7" r="17667"/>
          <a:stretch>
            <a:fillRect/>
          </a:stretch>
        </p:blipFill>
        <p:spPr>
          <a:xfrm>
            <a:off x="642620" y="4702810"/>
            <a:ext cx="4008120" cy="46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190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1924" y="2187473"/>
            <a:ext cx="247556" cy="2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3431260"/>
            <a:ext cx="11340000" cy="1893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66201" y="4062465"/>
            <a:ext cx="218992" cy="20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1904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7626" y="2266492"/>
            <a:ext cx="218992" cy="1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477615"/>
            <a:ext cx="11340000" cy="1475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148" y="4115553"/>
            <a:ext cx="209471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2024-12-04T13:18:05Z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