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60" r:id="rId4"/>
    <p:sldId id="361" r:id="rId5"/>
    <p:sldId id="339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7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 b="70678"/>
          <a:stretch>
            <a:fillRect/>
          </a:stretch>
        </p:blipFill>
        <p:spPr>
          <a:xfrm>
            <a:off x="2063750" y="2061210"/>
            <a:ext cx="7896225" cy="620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7" t="59964" r="30367" b="9394"/>
          <a:stretch>
            <a:fillRect/>
          </a:stretch>
        </p:blipFill>
        <p:spPr>
          <a:xfrm>
            <a:off x="3757295" y="3429000"/>
            <a:ext cx="4680585" cy="6483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395"/>
            <a:ext cx="11340000" cy="31632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91637" y="3006798"/>
            <a:ext cx="218992" cy="2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988540"/>
            <a:ext cx="11340000" cy="2797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4614" y="2532670"/>
            <a:ext cx="218992" cy="21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44395"/>
            <a:ext cx="11340000" cy="31171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733" y="4656496"/>
            <a:ext cx="9264332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890115"/>
            <a:ext cx="11340000" cy="3076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367" y="4252218"/>
            <a:ext cx="4589319" cy="22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700250"/>
            <a:ext cx="11340000" cy="13645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044545"/>
            <a:ext cx="11340000" cy="2954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325" y="4026157"/>
            <a:ext cx="10578287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367" y="4455017"/>
            <a:ext cx="10540201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7846" y="4883877"/>
            <a:ext cx="10540201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3095" y="5302250"/>
            <a:ext cx="3782695" cy="23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204440"/>
            <a:ext cx="11340000" cy="2211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034" y="3662575"/>
            <a:ext cx="10568765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555" y="4091438"/>
            <a:ext cx="7407657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370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082367" y="2825126"/>
            <a:ext cx="885491" cy="20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30528" y="3482731"/>
            <a:ext cx="457027" cy="20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974090" y="3776345"/>
            <a:ext cx="10056540" cy="2859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8625" y="4567170"/>
            <a:ext cx="904534" cy="20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3512" y="4853111"/>
            <a:ext cx="885491" cy="20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1321" y="5291555"/>
            <a:ext cx="895012" cy="21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73084" y="5596560"/>
            <a:ext cx="685541" cy="19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20540" y="5987346"/>
            <a:ext cx="676020" cy="19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559560" y="3141345"/>
            <a:ext cx="9480595" cy="895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91353" y="3693461"/>
            <a:ext cx="904534" cy="20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108"/>
          <a:stretch>
            <a:fillRect/>
          </a:stretch>
        </p:blipFill>
        <p:spPr>
          <a:xfrm>
            <a:off x="1127760" y="1557020"/>
            <a:ext cx="441325" cy="2859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276830"/>
            <a:ext cx="11340000" cy="2126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690975"/>
            <a:ext cx="11340000" cy="22761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450"/>
            <a:ext cx="11340000" cy="242263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44395"/>
            <a:ext cx="11340000" cy="299506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37300" y="3694847"/>
            <a:ext cx="247556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3241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90966" y="2668940"/>
            <a:ext cx="218992" cy="20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90966" y="3908504"/>
            <a:ext cx="228513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204440"/>
            <a:ext cx="11340000" cy="2460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9211" y="2738527"/>
            <a:ext cx="218992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28733" y="3968836"/>
            <a:ext cx="209471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5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2582084"/>
            <a:ext cx="247556" cy="19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8639" y="2955079"/>
            <a:ext cx="4237027" cy="26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3299180"/>
            <a:ext cx="11340000" cy="247960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10748" y="3404086"/>
            <a:ext cx="247556" cy="19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6275" y="3775710"/>
            <a:ext cx="349313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82184" y="4186116"/>
            <a:ext cx="276120" cy="257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10748" y="5044442"/>
            <a:ext cx="247556" cy="19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36844" y="5425920"/>
            <a:ext cx="3427707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2024-12-05T02:20:10Z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