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44" r:id="rId4"/>
    <p:sldId id="342" r:id="rId5"/>
    <p:sldId id="341" r:id="rId6"/>
    <p:sldId id="340" r:id="rId7"/>
    <p:sldId id="365" r:id="rId8"/>
    <p:sldId id="364" r:id="rId9"/>
    <p:sldId id="339" r:id="rId10"/>
    <p:sldId id="338" r:id="rId11"/>
    <p:sldId id="335" r:id="rId12"/>
    <p:sldId id="334" r:id="rId13"/>
    <p:sldId id="333" r:id="rId14"/>
    <p:sldId id="331" r:id="rId15"/>
    <p:sldId id="329" r:id="rId16"/>
    <p:sldId id="328" r:id="rId17"/>
    <p:sldId id="327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43070" y="3143250"/>
            <a:ext cx="3705225" cy="571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484350"/>
            <a:ext cx="11340000" cy="9902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18576" y="2109243"/>
            <a:ext cx="218992" cy="201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7"/>
          <a:stretch>
            <a:fillRect/>
          </a:stretch>
        </p:blipFill>
        <p:spPr>
          <a:xfrm>
            <a:off x="3359150" y="2635250"/>
            <a:ext cx="5519465" cy="158686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5"/>
          <a:stretch>
            <a:fillRect/>
          </a:stretch>
        </p:blipFill>
        <p:spPr>
          <a:xfrm>
            <a:off x="669925" y="4364990"/>
            <a:ext cx="10704240" cy="1440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2348585"/>
            <a:ext cx="11340000" cy="19587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90331" y="2998309"/>
            <a:ext cx="218992" cy="200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052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081108" y="2587397"/>
            <a:ext cx="218992" cy="200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19880"/>
            <a:ext cx="11340000" cy="241449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071586" y="4946009"/>
            <a:ext cx="218992" cy="209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224000"/>
            <a:ext cx="11340000" cy="35295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43430" y="1872666"/>
            <a:ext cx="199949" cy="200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635" y="4580610"/>
            <a:ext cx="11340000" cy="18312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77100" y="5191016"/>
            <a:ext cx="218992" cy="200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628495"/>
            <a:ext cx="11340000" cy="341556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"/>
          <a:stretch>
            <a:fillRect/>
          </a:stretch>
        </p:blipFill>
        <p:spPr>
          <a:xfrm>
            <a:off x="671830" y="1557020"/>
            <a:ext cx="10848385" cy="344297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885" y="1207490"/>
            <a:ext cx="11340000" cy="13076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3930" y="1779905"/>
            <a:ext cx="10435590" cy="75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01"/>
          <a:stretch>
            <a:fillRect/>
          </a:stretch>
        </p:blipFill>
        <p:spPr>
          <a:xfrm>
            <a:off x="582930" y="2600960"/>
            <a:ext cx="10920140" cy="170942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63741" y="3116286"/>
            <a:ext cx="10435466" cy="238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2784" y="3565054"/>
            <a:ext cx="10368816" cy="229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8210" y="4004310"/>
            <a:ext cx="3399155" cy="28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875" y="4379315"/>
            <a:ext cx="11340000" cy="181765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001395" y="5403215"/>
            <a:ext cx="10435590" cy="93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4667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675630" y="2050415"/>
            <a:ext cx="521335" cy="25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650" y="3500475"/>
            <a:ext cx="11340000" cy="271291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107443" y="3624657"/>
            <a:ext cx="1104483" cy="21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51423" y="3930338"/>
            <a:ext cx="447506" cy="200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88652" y="3930338"/>
            <a:ext cx="875969" cy="200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51272" y="4665883"/>
            <a:ext cx="895012" cy="219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992682" y="4675436"/>
            <a:ext cx="704584" cy="19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803765" y="5458743"/>
            <a:ext cx="495113" cy="162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889206" y="5879055"/>
            <a:ext cx="1123526" cy="21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3791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58605"/>
          <a:stretch>
            <a:fillRect/>
          </a:stretch>
        </p:blipFill>
        <p:spPr>
          <a:xfrm>
            <a:off x="954405" y="1917065"/>
            <a:ext cx="10800080" cy="2520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960" y="1268730"/>
            <a:ext cx="10800000" cy="522253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15" y="1412875"/>
            <a:ext cx="7791450" cy="14738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3068955"/>
            <a:ext cx="10680700" cy="355473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15" y="1412875"/>
            <a:ext cx="7791450" cy="14738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3068955"/>
            <a:ext cx="10680700" cy="355473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960" y="1484630"/>
            <a:ext cx="10800000" cy="523585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934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081108" y="3852748"/>
            <a:ext cx="218992" cy="200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013440" y="4814570"/>
            <a:ext cx="296545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276195"/>
            <a:ext cx="11340000" cy="19126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28098" y="2888229"/>
            <a:ext cx="209471" cy="200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2024-12-05T01:37:42Z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