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5" r:id="rId4"/>
    <p:sldId id="343" r:id="rId5"/>
    <p:sldId id="342" r:id="rId6"/>
    <p:sldId id="341" r:id="rId7"/>
    <p:sldId id="340" r:id="rId8"/>
    <p:sldId id="337" r:id="rId9"/>
    <p:sldId id="335" r:id="rId10"/>
    <p:sldId id="333" r:id="rId11"/>
    <p:sldId id="332" r:id="rId12"/>
    <p:sldId id="329" r:id="rId13"/>
    <p:sldId id="328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3004820"/>
            <a:ext cx="80200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52625"/>
            <a:ext cx="11340000" cy="1163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2358562"/>
            <a:ext cx="218992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343400" y="2705735"/>
            <a:ext cx="3791630" cy="2034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671195" y="4793615"/>
            <a:ext cx="7680370" cy="100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628775"/>
            <a:ext cx="9912395" cy="3364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0434" y="4001415"/>
            <a:ext cx="2113753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 b="2737"/>
          <a:stretch>
            <a:fillRect/>
          </a:stretch>
        </p:blipFill>
        <p:spPr>
          <a:xfrm>
            <a:off x="1991995" y="1844675"/>
            <a:ext cx="8256315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4620" y="4124741"/>
            <a:ext cx="1847153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2004695" y="1844675"/>
            <a:ext cx="8195945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983615" y="5229225"/>
            <a:ext cx="5015910" cy="47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65785" y="1412875"/>
            <a:ext cx="10992530" cy="151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065" y="2537460"/>
            <a:ext cx="467423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39800" y="2854960"/>
            <a:ext cx="10632485" cy="2821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1669" y="2988126"/>
            <a:ext cx="10559244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669" y="3464720"/>
            <a:ext cx="10587808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669" y="3950845"/>
            <a:ext cx="10549722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669" y="4427439"/>
            <a:ext cx="10587808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669" y="4913565"/>
            <a:ext cx="10597329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1669" y="5399690"/>
            <a:ext cx="1409168" cy="2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1271" r="218" b="78024"/>
          <a:stretch>
            <a:fillRect/>
          </a:stretch>
        </p:blipFill>
        <p:spPr>
          <a:xfrm>
            <a:off x="335280" y="1262380"/>
            <a:ext cx="11339830" cy="6203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882775"/>
            <a:ext cx="9521190" cy="483362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345022" y="1892060"/>
            <a:ext cx="476070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43885" y="2152015"/>
            <a:ext cx="582930" cy="20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64200" y="2590165"/>
            <a:ext cx="1989455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52080" y="2895600"/>
            <a:ext cx="47625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64200" y="3616325"/>
            <a:ext cx="92138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760460" y="4058285"/>
            <a:ext cx="92138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17945" y="4456430"/>
            <a:ext cx="739140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015865" y="5987415"/>
            <a:ext cx="119570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42815" y="6442075"/>
            <a:ext cx="205930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6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1916430"/>
            <a:ext cx="9605010" cy="488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0485"/>
            <a:ext cx="10124440" cy="1592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141345"/>
            <a:ext cx="10861040" cy="33801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800000" cy="500077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3365"/>
            <a:ext cx="11340000" cy="34833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00740" y="3241675"/>
            <a:ext cx="34734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49190"/>
            <a:ext cx="11340000" cy="4069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128733" y="4804213"/>
            <a:ext cx="228513" cy="20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671195" y="5126355"/>
            <a:ext cx="7464470" cy="101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2040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2439967"/>
            <a:ext cx="257078" cy="2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61460"/>
            <a:ext cx="11340000" cy="21649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00906" y="4448127"/>
            <a:ext cx="218992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204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2205862"/>
            <a:ext cx="218992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75" y="3526510"/>
            <a:ext cx="11340000" cy="2658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2383" y="4755783"/>
            <a:ext cx="209471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374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105" y="3621003"/>
            <a:ext cx="247556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2024-12-05T02:40:41Z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