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7" r:id="rId4"/>
    <p:sldId id="345" r:id="rId5"/>
    <p:sldId id="344" r:id="rId6"/>
    <p:sldId id="343" r:id="rId7"/>
    <p:sldId id="342" r:id="rId8"/>
    <p:sldId id="341" r:id="rId9"/>
    <p:sldId id="340" r:id="rId10"/>
    <p:sldId id="337" r:id="rId11"/>
    <p:sldId id="335" r:id="rId12"/>
    <p:sldId id="333" r:id="rId13"/>
    <p:sldId id="332" r:id="rId14"/>
    <p:sldId id="330" r:id="rId15"/>
    <p:sldId id="329" r:id="rId16"/>
    <p:sldId id="32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2900045"/>
            <a:ext cx="73628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1844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544" y="2430505"/>
            <a:ext cx="238035" cy="1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8639" y="2851078"/>
            <a:ext cx="2875465" cy="26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50" y="3156305"/>
            <a:ext cx="11340000" cy="28187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30430" y="3327713"/>
            <a:ext cx="238035" cy="18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7004" y="3746713"/>
            <a:ext cx="3427707" cy="26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30430" y="4251416"/>
            <a:ext cx="238035" cy="18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99920" y="4589145"/>
            <a:ext cx="375094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92344" y="5137028"/>
            <a:ext cx="276120" cy="25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23135"/>
            <a:ext cx="11340000" cy="30113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77375" y="3582035"/>
            <a:ext cx="34290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785"/>
            <a:ext cx="11340000" cy="1313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8584" y="2520597"/>
            <a:ext cx="247556" cy="20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732790" y="3373120"/>
            <a:ext cx="6600235" cy="133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88540"/>
            <a:ext cx="11340000" cy="2745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00488" y="3504270"/>
            <a:ext cx="209471" cy="2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05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005300"/>
            <a:ext cx="11340000" cy="227885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60" y="1665960"/>
            <a:ext cx="11340000" cy="903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480" y="2138680"/>
            <a:ext cx="1052766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7"/>
          <a:stretch>
            <a:fillRect/>
          </a:stretch>
        </p:blipFill>
        <p:spPr>
          <a:xfrm>
            <a:off x="695325" y="2646680"/>
            <a:ext cx="10828700" cy="12020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6800" y="3161665"/>
            <a:ext cx="1041654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963390"/>
            <a:ext cx="11340000" cy="8138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76136" y="4470865"/>
            <a:ext cx="2447002" cy="22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291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472997" y="3287346"/>
            <a:ext cx="1551989" cy="21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20" y="3908145"/>
            <a:ext cx="11340000" cy="20455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204647" y="5294142"/>
            <a:ext cx="904534" cy="21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4949" y="5695603"/>
            <a:ext cx="476070" cy="20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/>
          <a:stretch>
            <a:fillRect/>
          </a:stretch>
        </p:blipFill>
        <p:spPr>
          <a:xfrm>
            <a:off x="1343660" y="2421255"/>
            <a:ext cx="9408205" cy="1858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6385" y="2592514"/>
            <a:ext cx="904534" cy="2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8149" y="3049954"/>
            <a:ext cx="666498" cy="2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680" y="3535984"/>
            <a:ext cx="1761460" cy="2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248"/>
          <a:stretch>
            <a:fillRect/>
          </a:stretch>
        </p:blipFill>
        <p:spPr>
          <a:xfrm>
            <a:off x="937260" y="2061210"/>
            <a:ext cx="425495" cy="204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654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89455"/>
            <a:ext cx="10800000" cy="46611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140" y="2061210"/>
            <a:ext cx="10123170" cy="601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997200"/>
            <a:ext cx="11211560" cy="16370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54"/>
          <a:stretch>
            <a:fillRect/>
          </a:stretch>
        </p:blipFill>
        <p:spPr>
          <a:xfrm>
            <a:off x="638175" y="1561745"/>
            <a:ext cx="10916285" cy="37347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640"/>
            <a:ext cx="11340000" cy="305474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147148" y="3987331"/>
            <a:ext cx="218992" cy="20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158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2605625"/>
            <a:ext cx="218992" cy="20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60345" y="3113405"/>
            <a:ext cx="6671990" cy="24523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695325" y="5706110"/>
            <a:ext cx="9552350" cy="434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27671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961069"/>
            <a:ext cx="218992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71586" y="3344657"/>
            <a:ext cx="218992" cy="20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49750"/>
            <a:ext cx="11340000" cy="18664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71586" y="4678261"/>
            <a:ext cx="218992" cy="1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2024-12-04T13:10:09Z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