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8"/>
  </p:handoutMasterIdLst>
  <p:sldIdLst>
    <p:sldId id="324" r:id="rId3"/>
    <p:sldId id="344" r:id="rId4"/>
    <p:sldId id="343" r:id="rId5"/>
    <p:sldId id="342" r:id="rId7"/>
    <p:sldId id="341" r:id="rId8"/>
    <p:sldId id="340" r:id="rId9"/>
    <p:sldId id="339" r:id="rId10"/>
    <p:sldId id="335" r:id="rId11"/>
    <p:sldId id="334" r:id="rId12"/>
    <p:sldId id="332" r:id="rId13"/>
    <p:sldId id="331" r:id="rId14"/>
    <p:sldId id="328" r:id="rId15"/>
    <p:sldId id="327" r:id="rId16"/>
    <p:sldId id="325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71830" y="1772920"/>
            <a:ext cx="10849020" cy="28213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92260" y="2421255"/>
            <a:ext cx="2488565" cy="140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43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39042" y="2541043"/>
            <a:ext cx="199949" cy="20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8681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4705" y="2095500"/>
            <a:ext cx="316230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623570" y="2465705"/>
            <a:ext cx="8832260" cy="9086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29660"/>
            <a:ext cx="11340000" cy="18719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72241" y="3482469"/>
            <a:ext cx="247556" cy="20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045" y="4770120"/>
            <a:ext cx="467804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4395"/>
            <a:ext cx="11340000" cy="3659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9950" y="4722495"/>
            <a:ext cx="760539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48" r="61266"/>
          <a:stretch>
            <a:fillRect/>
          </a:stretch>
        </p:blipFill>
        <p:spPr>
          <a:xfrm>
            <a:off x="541020" y="1475385"/>
            <a:ext cx="4392340" cy="43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23439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90" y="3689070"/>
            <a:ext cx="11340000" cy="25908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725" y="4679684"/>
            <a:ext cx="10559244" cy="22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246" y="5117840"/>
            <a:ext cx="666498" cy="200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246" y="5527421"/>
            <a:ext cx="10559244" cy="2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0725" y="5965577"/>
            <a:ext cx="3046851" cy="21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623570" y="1701165"/>
            <a:ext cx="10992530" cy="3084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095" y="4069080"/>
            <a:ext cx="1084262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950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025239" y="3071209"/>
            <a:ext cx="695062" cy="19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25289" y="4470898"/>
            <a:ext cx="466549" cy="20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05591" y="5213591"/>
            <a:ext cx="685541" cy="18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50" y="4345940"/>
            <a:ext cx="1266825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6"/>
          <a:stretch>
            <a:fillRect/>
          </a:stretch>
        </p:blipFill>
        <p:spPr>
          <a:xfrm>
            <a:off x="1415460" y="1772920"/>
            <a:ext cx="10212025" cy="2943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9751" y="2906227"/>
            <a:ext cx="466549" cy="20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2924" y="3182479"/>
            <a:ext cx="1523425" cy="20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5594" y="3382524"/>
            <a:ext cx="904534" cy="20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2597" y="4125548"/>
            <a:ext cx="1742417" cy="21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" y="1772920"/>
            <a:ext cx="1266825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193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36756"/>
          <a:stretch>
            <a:fillRect/>
          </a:stretch>
        </p:blipFill>
        <p:spPr>
          <a:xfrm>
            <a:off x="695325" y="2204720"/>
            <a:ext cx="10800080" cy="3258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70233"/>
          <a:stretch>
            <a:fillRect/>
          </a:stretch>
        </p:blipFill>
        <p:spPr>
          <a:xfrm>
            <a:off x="695325" y="2661920"/>
            <a:ext cx="10800080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692785"/>
            <a:ext cx="2377440" cy="4845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1412875"/>
            <a:ext cx="9485630" cy="5289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83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087725"/>
            <a:ext cx="11340000" cy="44763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39948" y="3202013"/>
            <a:ext cx="247556" cy="2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3575685" y="3429000"/>
            <a:ext cx="5015910" cy="198056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/>
          <a:stretch>
            <a:fillRect/>
          </a:stretch>
        </p:blipFill>
        <p:spPr>
          <a:xfrm>
            <a:off x="623570" y="5517515"/>
            <a:ext cx="818456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01215"/>
            <a:ext cx="11340000" cy="32555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25460" y="2855595"/>
            <a:ext cx="288925" cy="24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6695"/>
            <a:ext cx="11340000" cy="37031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9211" y="2275185"/>
            <a:ext cx="218992" cy="20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19211" y="4126752"/>
            <a:ext cx="228513" cy="20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849850"/>
            <a:ext cx="11340000" cy="18746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71586" y="5461973"/>
            <a:ext cx="218992" cy="20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2024-12-04T13:35:15Z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