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8" r:id="rId4"/>
    <p:sldId id="337" r:id="rId5"/>
    <p:sldId id="336" r:id="rId6"/>
    <p:sldId id="334" r:id="rId7"/>
    <p:sldId id="333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3004820"/>
            <a:ext cx="93821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440" y="1557020"/>
            <a:ext cx="10992530" cy="359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995" y="2004695"/>
            <a:ext cx="106908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110" y="3614420"/>
            <a:ext cx="106692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730" y="4796123"/>
            <a:ext cx="4589319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2050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05912" y="2213551"/>
            <a:ext cx="875969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259" y="2594960"/>
            <a:ext cx="485591" cy="20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44" y="3300564"/>
            <a:ext cx="428463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4602" y="4502000"/>
            <a:ext cx="457027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78103" y="5264816"/>
            <a:ext cx="875969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644900"/>
            <a:ext cx="5143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6870"/>
          <a:stretch>
            <a:fillRect/>
          </a:stretch>
        </p:blipFill>
        <p:spPr>
          <a:xfrm>
            <a:off x="1019175" y="1772920"/>
            <a:ext cx="10153015" cy="293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6422" y="2135131"/>
            <a:ext cx="656977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5616" y="3699569"/>
            <a:ext cx="895012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6145" y="4128836"/>
            <a:ext cx="895012" cy="2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268730"/>
            <a:ext cx="5143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24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7" b="11423"/>
          <a:stretch>
            <a:fillRect/>
          </a:stretch>
        </p:blipFill>
        <p:spPr>
          <a:xfrm>
            <a:off x="911860" y="1917065"/>
            <a:ext cx="10513060" cy="475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6727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1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84865" y="3161665"/>
            <a:ext cx="31559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41850"/>
            <a:ext cx="11340000" cy="17037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81108" y="5327706"/>
            <a:ext cx="209471" cy="20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623570" y="6017260"/>
            <a:ext cx="7968660" cy="43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2959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33" y="2316860"/>
            <a:ext cx="209471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9211" y="3987711"/>
            <a:ext cx="218992" cy="2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2319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6669" y="2677531"/>
            <a:ext cx="209471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79875"/>
            <a:ext cx="11340000" cy="2091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37626" y="4754072"/>
            <a:ext cx="218992" cy="2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5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19600"/>
            <a:ext cx="11340000" cy="21567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2024-12-05T02:54:27Z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