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1" r:id="rId4"/>
    <p:sldId id="359" r:id="rId5"/>
    <p:sldId id="398" r:id="rId6"/>
    <p:sldId id="358" r:id="rId7"/>
    <p:sldId id="357" r:id="rId8"/>
    <p:sldId id="356" r:id="rId9"/>
    <p:sldId id="355" r:id="rId10"/>
    <p:sldId id="354" r:id="rId11"/>
    <p:sldId id="353" r:id="rId12"/>
    <p:sldId id="351" r:id="rId13"/>
    <p:sldId id="349" r:id="rId14"/>
    <p:sldId id="348" r:id="rId15"/>
    <p:sldId id="347" r:id="rId16"/>
    <p:sldId id="344" r:id="rId17"/>
    <p:sldId id="342" r:id="rId18"/>
    <p:sldId id="341" r:id="rId19"/>
    <p:sldId id="399" r:id="rId20"/>
    <p:sldId id="340" r:id="rId21"/>
    <p:sldId id="339" r:id="rId22"/>
    <p:sldId id="338" r:id="rId23"/>
    <p:sldId id="337" r:id="rId24"/>
    <p:sldId id="335" r:id="rId25"/>
    <p:sldId id="400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  <p:sldId id="401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2781300"/>
            <a:ext cx="6744380" cy="986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80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1491344"/>
            <a:ext cx="352292" cy="30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2213610" y="2204720"/>
            <a:ext cx="8003540" cy="357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15900" y="2185035"/>
            <a:ext cx="6240190" cy="699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6456045" y="2348865"/>
            <a:ext cx="5330190" cy="23812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263525" y="2853055"/>
            <a:ext cx="5375955" cy="21488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18"/>
          <a:stretch>
            <a:fillRect/>
          </a:stretch>
        </p:blipFill>
        <p:spPr>
          <a:xfrm>
            <a:off x="582295" y="1214755"/>
            <a:ext cx="11026775" cy="1413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6356" y="2150759"/>
            <a:ext cx="296275" cy="29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t="25305" r="1612" b="48936"/>
          <a:stretch>
            <a:fillRect/>
          </a:stretch>
        </p:blipFill>
        <p:spPr>
          <a:xfrm>
            <a:off x="2141855" y="2627630"/>
            <a:ext cx="8364220" cy="1228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t="53527" r="36228"/>
          <a:stretch>
            <a:fillRect/>
          </a:stretch>
        </p:blipFill>
        <p:spPr>
          <a:xfrm>
            <a:off x="1134110" y="3923030"/>
            <a:ext cx="6480175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701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249" y="3292949"/>
            <a:ext cx="352292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4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204768"/>
            <a:ext cx="304685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055370" y="2780665"/>
            <a:ext cx="6096045" cy="28435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36"/>
          <a:stretch>
            <a:fillRect/>
          </a:stretch>
        </p:blipFill>
        <p:spPr>
          <a:xfrm>
            <a:off x="8320405" y="2660015"/>
            <a:ext cx="2614930" cy="20948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19" r="33542"/>
          <a:stretch>
            <a:fillRect/>
          </a:stretch>
        </p:blipFill>
        <p:spPr>
          <a:xfrm>
            <a:off x="8440420" y="4653280"/>
            <a:ext cx="226949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228175"/>
            <a:ext cx="295163" cy="31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847850" y="2780665"/>
            <a:ext cx="8482330" cy="349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983615" y="2132965"/>
            <a:ext cx="5736000" cy="28606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5100979"/>
            <a:ext cx="342770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4340" y="5701665"/>
            <a:ext cx="72720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8" b="32983"/>
          <a:stretch>
            <a:fillRect/>
          </a:stretch>
        </p:blipFill>
        <p:spPr>
          <a:xfrm>
            <a:off x="695325" y="1341120"/>
            <a:ext cx="10800000" cy="4446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061210"/>
            <a:ext cx="4984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8930" y="4364990"/>
            <a:ext cx="45974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0800" y="5013325"/>
            <a:ext cx="41579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7" r="6478"/>
          <a:stretch>
            <a:fillRect/>
          </a:stretch>
        </p:blipFill>
        <p:spPr>
          <a:xfrm>
            <a:off x="695325" y="2204720"/>
            <a:ext cx="10800000" cy="21882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16540" y="3024505"/>
            <a:ext cx="5842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3789045"/>
            <a:ext cx="414591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19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72"/>
          <a:stretch>
            <a:fillRect/>
          </a:stretch>
        </p:blipFill>
        <p:spPr>
          <a:xfrm>
            <a:off x="360045" y="1844675"/>
            <a:ext cx="11339830" cy="352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4178909"/>
            <a:ext cx="352292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76846" r="45604" b="14337"/>
          <a:stretch>
            <a:fillRect/>
          </a:stretch>
        </p:blipFill>
        <p:spPr>
          <a:xfrm>
            <a:off x="714375" y="5469255"/>
            <a:ext cx="5833110" cy="5041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50" r="57039" b="25675"/>
          <a:stretch>
            <a:fillRect/>
          </a:stretch>
        </p:blipFill>
        <p:spPr>
          <a:xfrm>
            <a:off x="6888480" y="4782185"/>
            <a:ext cx="4871720" cy="5759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89439" r="60846"/>
          <a:stretch>
            <a:fillRect/>
          </a:stretch>
        </p:blipFill>
        <p:spPr>
          <a:xfrm>
            <a:off x="7191375" y="5469255"/>
            <a:ext cx="4104640" cy="6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84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484630"/>
            <a:ext cx="10560730" cy="36029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68730"/>
            <a:ext cx="10488975" cy="1385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475105" y="2663825"/>
            <a:ext cx="9912395" cy="3503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6974" y="4244188"/>
            <a:ext cx="9902267" cy="35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8275" y="4797425"/>
            <a:ext cx="990219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5517515"/>
            <a:ext cx="990219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5" b="40337"/>
          <a:stretch>
            <a:fillRect/>
          </a:stretch>
        </p:blipFill>
        <p:spPr>
          <a:xfrm>
            <a:off x="623570" y="1341120"/>
            <a:ext cx="10800000" cy="428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573145"/>
            <a:ext cx="102235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283075"/>
            <a:ext cx="102235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4941570"/>
            <a:ext cx="102235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6" r="6691"/>
          <a:stretch>
            <a:fillRect/>
          </a:stretch>
        </p:blipFill>
        <p:spPr>
          <a:xfrm>
            <a:off x="767715" y="1844675"/>
            <a:ext cx="10800000" cy="282217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16660" y="3299460"/>
            <a:ext cx="10413365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20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268730"/>
            <a:ext cx="10560730" cy="51466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4185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9380" y="2844800"/>
            <a:ext cx="100298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7669" y="3522020"/>
            <a:ext cx="9826094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9380" y="4218305"/>
            <a:ext cx="101060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9050" y="4800600"/>
            <a:ext cx="87141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68730"/>
            <a:ext cx="10488975" cy="660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487805" y="1988820"/>
            <a:ext cx="9984785" cy="4760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705" y="3550285"/>
            <a:ext cx="99853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674" y="4226088"/>
            <a:ext cx="9902267" cy="35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705" y="4892675"/>
            <a:ext cx="100755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3315" y="5568315"/>
            <a:ext cx="105162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9705" y="6244590"/>
            <a:ext cx="600710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623570" y="1557020"/>
            <a:ext cx="6384335" cy="14109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88"/>
          <a:stretch>
            <a:fillRect/>
          </a:stretch>
        </p:blipFill>
        <p:spPr>
          <a:xfrm>
            <a:off x="695325" y="1844675"/>
            <a:ext cx="10800000" cy="271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3357245"/>
            <a:ext cx="5441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3"/>
          <a:stretch>
            <a:fillRect/>
          </a:stretch>
        </p:blipFill>
        <p:spPr>
          <a:xfrm>
            <a:off x="1823720" y="908685"/>
            <a:ext cx="85446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1196" y="1813534"/>
            <a:ext cx="1394640" cy="29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0680" y="3017520"/>
            <a:ext cx="13639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5755" y="4996815"/>
            <a:ext cx="70485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2637155"/>
            <a:ext cx="10560730" cy="1479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2204720"/>
            <a:ext cx="10560730" cy="22174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t="465" r="11682" b="17790"/>
          <a:stretch>
            <a:fillRect/>
          </a:stretch>
        </p:blipFill>
        <p:spPr>
          <a:xfrm>
            <a:off x="1631950" y="1052830"/>
            <a:ext cx="9282430" cy="5537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550" y="1052830"/>
            <a:ext cx="89052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1701165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83030" y="2277110"/>
            <a:ext cx="94259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10030" y="2980055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05255" y="3556000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32255" y="4223385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27480" y="4799330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54480" y="5502275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49705" y="6078220"/>
            <a:ext cx="94259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7" r="11953"/>
          <a:stretch>
            <a:fillRect/>
          </a:stretch>
        </p:blipFill>
        <p:spPr>
          <a:xfrm>
            <a:off x="767715" y="2757805"/>
            <a:ext cx="10800000" cy="134253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9695" y="2853055"/>
            <a:ext cx="91224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70" y="3644900"/>
            <a:ext cx="91224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9"/>
          <a:stretch>
            <a:fillRect/>
          </a:stretch>
        </p:blipFill>
        <p:spPr>
          <a:xfrm>
            <a:off x="767715" y="1701445"/>
            <a:ext cx="10800000" cy="33400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930" y="3126740"/>
            <a:ext cx="4775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01090"/>
            <a:ext cx="10984230" cy="5638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235" y="2703830"/>
            <a:ext cx="73342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3240" y="4701540"/>
            <a:ext cx="5664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4254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1543" y="3802463"/>
            <a:ext cx="314205" cy="30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96975"/>
            <a:ext cx="10643870" cy="548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917065"/>
            <a:ext cx="6654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8930" y="4653280"/>
            <a:ext cx="45275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921302"/>
            <a:ext cx="352292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20545"/>
            <a:ext cx="11340000" cy="3817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34" y="4078049"/>
            <a:ext cx="352292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2024-12-04T11:22:36Z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