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41"/>
  </p:handoutMasterIdLst>
  <p:sldIdLst>
    <p:sldId id="324" r:id="rId3"/>
    <p:sldId id="361" r:id="rId4"/>
    <p:sldId id="359" r:id="rId5"/>
    <p:sldId id="358" r:id="rId6"/>
    <p:sldId id="357" r:id="rId7"/>
    <p:sldId id="356" r:id="rId8"/>
    <p:sldId id="354" r:id="rId9"/>
    <p:sldId id="353" r:id="rId10"/>
    <p:sldId id="352" r:id="rId12"/>
    <p:sldId id="351" r:id="rId13"/>
    <p:sldId id="350" r:id="rId14"/>
    <p:sldId id="398" r:id="rId15"/>
    <p:sldId id="349" r:id="rId16"/>
    <p:sldId id="348" r:id="rId17"/>
    <p:sldId id="347" r:id="rId18"/>
    <p:sldId id="346" r:id="rId19"/>
    <p:sldId id="345" r:id="rId20"/>
    <p:sldId id="344" r:id="rId21"/>
    <p:sldId id="343" r:id="rId22"/>
    <p:sldId id="341" r:id="rId23"/>
    <p:sldId id="340" r:id="rId24"/>
    <p:sldId id="339" r:id="rId25"/>
    <p:sldId id="338" r:id="rId26"/>
    <p:sldId id="399" r:id="rId27"/>
    <p:sldId id="337" r:id="rId28"/>
    <p:sldId id="335" r:id="rId29"/>
    <p:sldId id="334" r:id="rId30"/>
    <p:sldId id="333" r:id="rId31"/>
    <p:sldId id="332" r:id="rId32"/>
    <p:sldId id="331" r:id="rId33"/>
    <p:sldId id="330" r:id="rId34"/>
    <p:sldId id="329" r:id="rId35"/>
    <p:sldId id="328" r:id="rId36"/>
    <p:sldId id="327" r:id="rId37"/>
    <p:sldId id="326" r:id="rId38"/>
    <p:sldId id="400" r:id="rId39"/>
    <p:sldId id="325" r:id="rId40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3"/>
          <a:stretch>
            <a:fillRect/>
          </a:stretch>
        </p:blipFill>
        <p:spPr>
          <a:xfrm>
            <a:off x="3503930" y="2781300"/>
            <a:ext cx="5231810" cy="10420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340840"/>
            <a:ext cx="11340000" cy="5030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3298" y="3351312"/>
            <a:ext cx="314205" cy="30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0840"/>
            <a:ext cx="11340000" cy="44819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0589" y="4087231"/>
            <a:ext cx="352292" cy="305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960" y="981075"/>
            <a:ext cx="10175240" cy="23590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7"/>
          <a:stretch>
            <a:fillRect/>
          </a:stretch>
        </p:blipFill>
        <p:spPr>
          <a:xfrm>
            <a:off x="1943100" y="3262630"/>
            <a:ext cx="9550400" cy="3340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3070" y="3819525"/>
            <a:ext cx="35687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350"/>
            <a:ext cx="11340000" cy="26291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19" b="67108"/>
          <a:stretch>
            <a:fillRect/>
          </a:stretch>
        </p:blipFill>
        <p:spPr>
          <a:xfrm>
            <a:off x="1102995" y="4113530"/>
            <a:ext cx="10657250" cy="1224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0065" y="4697730"/>
            <a:ext cx="63309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86" r="36717"/>
          <a:stretch>
            <a:fillRect/>
          </a:stretch>
        </p:blipFill>
        <p:spPr>
          <a:xfrm>
            <a:off x="767715" y="2133245"/>
            <a:ext cx="7176180" cy="2453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24000"/>
            <a:ext cx="11340000" cy="44090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249" y="3957037"/>
            <a:ext cx="352292" cy="304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68450"/>
            <a:ext cx="11340000" cy="42031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5813" y="2107179"/>
            <a:ext cx="295163" cy="314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8450"/>
            <a:ext cx="11340000" cy="44176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1064" y="3987722"/>
            <a:ext cx="285642" cy="305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72640"/>
            <a:ext cx="11340000" cy="3182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9153" y="3230448"/>
            <a:ext cx="304685" cy="304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1268730"/>
            <a:ext cx="10601960" cy="4775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785" y="4902835"/>
            <a:ext cx="43751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919605" y="6093460"/>
            <a:ext cx="9265920" cy="6699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144065" y="5517769"/>
            <a:ext cx="8312191" cy="40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7819" y="6237751"/>
            <a:ext cx="5427204" cy="401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231900"/>
            <a:ext cx="11075670" cy="6369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917065"/>
            <a:ext cx="11075670" cy="4750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2915" y="3702050"/>
            <a:ext cx="54165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983615" y="1259205"/>
            <a:ext cx="10259060" cy="5495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7150" y="2482850"/>
            <a:ext cx="59563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99740" y="3103245"/>
            <a:ext cx="857948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59560" y="3744595"/>
            <a:ext cx="177609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17150" y="5525770"/>
            <a:ext cx="59563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15340" y="1917065"/>
            <a:ext cx="10560730" cy="2470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0005" y="3299849"/>
            <a:ext cx="342769" cy="286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9255" y="3872230"/>
            <a:ext cx="685482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196975"/>
            <a:ext cx="11075670" cy="551307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58" b="50157"/>
          <a:stretch>
            <a:fillRect/>
          </a:stretch>
        </p:blipFill>
        <p:spPr>
          <a:xfrm>
            <a:off x="623570" y="1628775"/>
            <a:ext cx="10800000" cy="3233541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66" r="7758"/>
          <a:stretch>
            <a:fillRect/>
          </a:stretch>
        </p:blipFill>
        <p:spPr>
          <a:xfrm>
            <a:off x="695325" y="1841500"/>
            <a:ext cx="10800000" cy="3174571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15975" y="1268730"/>
            <a:ext cx="10560730" cy="4327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25300" y="3927895"/>
            <a:ext cx="9826095" cy="352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9640" y="4509135"/>
            <a:ext cx="1037907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3660" y="5085080"/>
            <a:ext cx="1031303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4"/>
          <a:stretch>
            <a:fillRect/>
          </a:stretch>
        </p:blipFill>
        <p:spPr>
          <a:xfrm>
            <a:off x="1425575" y="5589270"/>
            <a:ext cx="9624740" cy="58737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27760" y="5661025"/>
            <a:ext cx="1031303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224280"/>
            <a:ext cx="10560730" cy="5227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9070" y="2519680"/>
            <a:ext cx="10144125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8595" y="3109595"/>
            <a:ext cx="1040892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77645" y="3671570"/>
            <a:ext cx="794194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49070" y="5452110"/>
            <a:ext cx="9883140" cy="105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8033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767715" y="1268730"/>
            <a:ext cx="10560730" cy="494093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341120"/>
            <a:ext cx="10560730" cy="4070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9070" y="3275965"/>
            <a:ext cx="1012126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8120" y="3828415"/>
            <a:ext cx="1011555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39273" y="4381589"/>
            <a:ext cx="9892745" cy="362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58595" y="4934585"/>
            <a:ext cx="871220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062200"/>
            <a:ext cx="11340000" cy="25347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3298" y="2900771"/>
            <a:ext cx="304685" cy="314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296035"/>
            <a:ext cx="10560730" cy="5176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9070" y="2620645"/>
            <a:ext cx="998664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39545" y="3173730"/>
            <a:ext cx="999617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7170" y="3736340"/>
            <a:ext cx="343090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49070" y="5519420"/>
            <a:ext cx="10142855" cy="105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/>
          <a:stretch>
            <a:fillRect/>
          </a:stretch>
        </p:blipFill>
        <p:spPr>
          <a:xfrm>
            <a:off x="911860" y="1557020"/>
            <a:ext cx="6240190" cy="126936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1336040" y="1019810"/>
            <a:ext cx="9455150" cy="5679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13280" y="4312285"/>
            <a:ext cx="1445260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911860" y="1484630"/>
            <a:ext cx="10560730" cy="52152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4675" y="3643630"/>
            <a:ext cx="129476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932180" y="1484630"/>
            <a:ext cx="10492740" cy="222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911860" y="2637155"/>
            <a:ext cx="10488975" cy="135509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6" b="79608"/>
          <a:stretch>
            <a:fillRect/>
          </a:stretch>
        </p:blipFill>
        <p:spPr>
          <a:xfrm>
            <a:off x="911860" y="2637155"/>
            <a:ext cx="10370820" cy="1196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9" t="20392" r="7149"/>
          <a:stretch>
            <a:fillRect/>
          </a:stretch>
        </p:blipFill>
        <p:spPr>
          <a:xfrm>
            <a:off x="1127760" y="1412875"/>
            <a:ext cx="9864680" cy="46716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4390" y="1565275"/>
            <a:ext cx="1041654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9314" y="2140808"/>
            <a:ext cx="9739533" cy="34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5025" y="2716530"/>
            <a:ext cx="1011174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69035" y="3301365"/>
            <a:ext cx="1008189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5660" y="3886200"/>
            <a:ext cx="8340090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88153" y="4461592"/>
            <a:ext cx="9758371" cy="34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9610" y="5036820"/>
            <a:ext cx="10237470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16610" y="5622290"/>
            <a:ext cx="892619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  <p:bldP spid="11" grpId="0" bldLvl="0" animBg="1"/>
      <p:bldP spid="14" grpId="0" bldLvl="0" animBg="1"/>
      <p:bldP spid="17" grpId="0" bldLvl="0" animBg="1"/>
      <p:bldP spid="19" grpId="0" bldLvl="0" animBg="1"/>
      <p:bldP spid="21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15975" y="1484630"/>
            <a:ext cx="10560730" cy="36156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25300" y="2877163"/>
            <a:ext cx="9816574" cy="362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4343" y="3468631"/>
            <a:ext cx="9816574" cy="362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3864" y="4050560"/>
            <a:ext cx="9854659" cy="362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9180" y="4660900"/>
            <a:ext cx="382206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844395"/>
            <a:ext cx="11340000" cy="3113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0110" y="3282257"/>
            <a:ext cx="352291" cy="304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4200"/>
            <a:ext cx="11340000" cy="37485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7717" y="3624008"/>
            <a:ext cx="276120" cy="30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2595"/>
            <a:ext cx="11340000" cy="38085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0589" y="4107174"/>
            <a:ext cx="352292" cy="304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880745" y="5220970"/>
            <a:ext cx="10272440" cy="596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772640"/>
            <a:ext cx="11340000" cy="31223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3298" y="3195366"/>
            <a:ext cx="304685" cy="315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508"/>
          <a:stretch>
            <a:fillRect/>
          </a:stretch>
        </p:blipFill>
        <p:spPr>
          <a:xfrm>
            <a:off x="360045" y="1224280"/>
            <a:ext cx="11339830" cy="1844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652954"/>
            <a:ext cx="276120" cy="304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7" t="32728" r="1159" b="20571"/>
          <a:stretch>
            <a:fillRect/>
          </a:stretch>
        </p:blipFill>
        <p:spPr>
          <a:xfrm>
            <a:off x="1919605" y="3213100"/>
            <a:ext cx="8382000" cy="21094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7" t="80657"/>
          <a:stretch>
            <a:fillRect/>
          </a:stretch>
        </p:blipFill>
        <p:spPr>
          <a:xfrm>
            <a:off x="767760" y="5466995"/>
            <a:ext cx="11004505" cy="1133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00885"/>
            <a:ext cx="11340000" cy="33410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43420" y="1920442"/>
            <a:ext cx="295164" cy="315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2024-12-04T11:24:41Z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