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4" r:id="rId4"/>
    <p:sldId id="343" r:id="rId5"/>
    <p:sldId id="342" r:id="rId6"/>
    <p:sldId id="341" r:id="rId7"/>
    <p:sldId id="340" r:id="rId8"/>
    <p:sldId id="339" r:id="rId9"/>
    <p:sldId id="337" r:id="rId10"/>
    <p:sldId id="335" r:id="rId11"/>
    <p:sldId id="334" r:id="rId12"/>
    <p:sldId id="333" r:id="rId13"/>
    <p:sldId id="332" r:id="rId14"/>
    <p:sldId id="330" r:id="rId15"/>
    <p:sldId id="329" r:id="rId16"/>
    <p:sldId id="328" r:id="rId17"/>
    <p:sldId id="326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 b="67472"/>
          <a:stretch>
            <a:fillRect/>
          </a:stretch>
        </p:blipFill>
        <p:spPr>
          <a:xfrm>
            <a:off x="2423795" y="2277110"/>
            <a:ext cx="7464425" cy="692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9" t="59571" r="34175"/>
          <a:stretch>
            <a:fillRect/>
          </a:stretch>
        </p:blipFill>
        <p:spPr>
          <a:xfrm>
            <a:off x="4151630" y="3644900"/>
            <a:ext cx="3960495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3594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0498" y="3150173"/>
            <a:ext cx="276120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18584" y="4532718"/>
            <a:ext cx="238035" cy="18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4679" y="4942714"/>
            <a:ext cx="2332745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132685"/>
            <a:ext cx="11340000" cy="2303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8515" y="2266484"/>
            <a:ext cx="238035" cy="18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4995" y="2686685"/>
            <a:ext cx="418338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48515" y="3614039"/>
            <a:ext cx="238035" cy="18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5089" y="4024996"/>
            <a:ext cx="4513148" cy="25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060930"/>
            <a:ext cx="11340000" cy="19831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2878" y="3748508"/>
            <a:ext cx="218992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824865" y="4112260"/>
            <a:ext cx="825631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654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90966" y="2210511"/>
            <a:ext cx="218992" cy="2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132685"/>
            <a:ext cx="11340000" cy="2240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00488" y="3162532"/>
            <a:ext cx="209471" cy="2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15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33"/>
          <a:stretch>
            <a:fillRect/>
          </a:stretch>
        </p:blipFill>
        <p:spPr>
          <a:xfrm>
            <a:off x="767715" y="4293235"/>
            <a:ext cx="8784635" cy="22574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341120"/>
            <a:ext cx="10849020" cy="1223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800" y="1818640"/>
            <a:ext cx="1044511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55" y="2541625"/>
            <a:ext cx="11340000" cy="29543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7090" y="3504177"/>
            <a:ext cx="10435466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568" y="3913976"/>
            <a:ext cx="10444988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611" y="4333306"/>
            <a:ext cx="1609118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6611" y="5171965"/>
            <a:ext cx="9073905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46065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73687" y="2103827"/>
            <a:ext cx="466549" cy="2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67692" y="2103827"/>
            <a:ext cx="866448" cy="2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34140" y="3896847"/>
            <a:ext cx="666498" cy="2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73636" y="4583536"/>
            <a:ext cx="885491" cy="21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58825" y="4583536"/>
            <a:ext cx="904534" cy="2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2132965"/>
            <a:ext cx="10800000" cy="343120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9695" y="1989455"/>
            <a:ext cx="9083040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24320" y="4149090"/>
            <a:ext cx="1009015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91810" y="4524375"/>
            <a:ext cx="904240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71945" y="4878705"/>
            <a:ext cx="1219200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87570" y="5257800"/>
            <a:ext cx="1202690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053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740" y="1929130"/>
            <a:ext cx="9239885" cy="4842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196975"/>
            <a:ext cx="10800000" cy="45189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522730"/>
            <a:ext cx="10800000" cy="381275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840"/>
            <a:ext cx="11340000" cy="225172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128105" y="3325408"/>
            <a:ext cx="247556" cy="20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701675" y="3592830"/>
            <a:ext cx="10920775" cy="183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37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806754"/>
            <a:ext cx="209471" cy="20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551785"/>
            <a:ext cx="11340000" cy="35891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04454" y="3124528"/>
            <a:ext cx="218992" cy="2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46821" y="4938215"/>
            <a:ext cx="228513" cy="20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492730"/>
            <a:ext cx="11340000" cy="1820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9211" y="3541109"/>
            <a:ext cx="218992" cy="20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2024-12-05T02:45:17Z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