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1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98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000760" y="2348865"/>
            <a:ext cx="10190480" cy="1864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43405"/>
            <a:ext cx="11340000" cy="3769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4856" y="2774617"/>
            <a:ext cx="276120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4105884"/>
            <a:ext cx="304685" cy="3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055370" y="5013325"/>
            <a:ext cx="6600235" cy="164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238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3525057"/>
            <a:ext cx="352292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855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8674" y="3586306"/>
            <a:ext cx="285642" cy="3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3285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572435"/>
            <a:ext cx="304685" cy="3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4842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34" y="3647572"/>
            <a:ext cx="352292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437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34" y="3359867"/>
            <a:ext cx="352292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770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4050030"/>
            <a:ext cx="10560730" cy="167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8280" y="4757060"/>
            <a:ext cx="342769" cy="28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7530" y="5244465"/>
            <a:ext cx="77273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4919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006" y="1951002"/>
            <a:ext cx="399899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4135" y="3628948"/>
            <a:ext cx="342769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3385" y="4115435"/>
            <a:ext cx="50958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4135" y="5259225"/>
            <a:ext cx="342769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3385" y="5755005"/>
            <a:ext cx="41776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346200"/>
            <a:ext cx="10845800" cy="5336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04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4327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5008" y="3713843"/>
            <a:ext cx="295163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484630"/>
            <a:ext cx="10488975" cy="38131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69365"/>
            <a:ext cx="10560730" cy="4319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05815" y="1268730"/>
            <a:ext cx="10560730" cy="471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140" y="2440764"/>
            <a:ext cx="9883224" cy="36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183" y="2945908"/>
            <a:ext cx="9826095" cy="35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432175"/>
            <a:ext cx="37185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3020" y="5013960"/>
            <a:ext cx="1019746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2277110"/>
            <a:ext cx="10560730" cy="2058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315" y="3468370"/>
            <a:ext cx="985456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38331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" b="29289"/>
          <a:stretch>
            <a:fillRect/>
          </a:stretch>
        </p:blipFill>
        <p:spPr>
          <a:xfrm>
            <a:off x="897890" y="1370965"/>
            <a:ext cx="10396220" cy="52711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4" r="6999"/>
          <a:stretch>
            <a:fillRect/>
          </a:stretch>
        </p:blipFill>
        <p:spPr>
          <a:xfrm>
            <a:off x="695325" y="2277390"/>
            <a:ext cx="10800000" cy="217319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48995" y="1628775"/>
            <a:ext cx="10560730" cy="309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8320" y="3334021"/>
            <a:ext cx="9883224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8595" y="3810635"/>
            <a:ext cx="99606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8595" y="4305935"/>
            <a:ext cx="66046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515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2921635"/>
            <a:ext cx="1027049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8316" y="4981648"/>
            <a:ext cx="9854659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7645" y="5467985"/>
            <a:ext cx="100888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8120" y="5944235"/>
            <a:ext cx="44577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2740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85298"/>
          <a:stretch>
            <a:fillRect/>
          </a:stretch>
        </p:blipFill>
        <p:spPr>
          <a:xfrm>
            <a:off x="1055370" y="3964940"/>
            <a:ext cx="8832215" cy="544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16761" r="22113"/>
          <a:stretch>
            <a:fillRect/>
          </a:stretch>
        </p:blipFill>
        <p:spPr>
          <a:xfrm>
            <a:off x="3575685" y="4509135"/>
            <a:ext cx="511937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3225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55" y="3509337"/>
            <a:ext cx="352291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484630"/>
            <a:ext cx="10560730" cy="38258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988820"/>
            <a:ext cx="10560730" cy="337121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858520" y="1988820"/>
            <a:ext cx="10513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518920"/>
            <a:ext cx="10560730" cy="377444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862965" y="1527175"/>
            <a:ext cx="10489565" cy="298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407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795" y="3090249"/>
            <a:ext cx="9864181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7645" y="3585845"/>
            <a:ext cx="99587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9545" y="4062730"/>
            <a:ext cx="103092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9545" y="4548505"/>
            <a:ext cx="103873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8316" y="5044336"/>
            <a:ext cx="3827607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4"/>
          <a:stretch>
            <a:fillRect/>
          </a:stretch>
        </p:blipFill>
        <p:spPr>
          <a:xfrm>
            <a:off x="1271905" y="870585"/>
            <a:ext cx="1048897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5790" y="2514600"/>
            <a:ext cx="996442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4883" y="3024739"/>
            <a:ext cx="1000613" cy="30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6564" y="3478305"/>
            <a:ext cx="9789025" cy="35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1165" y="3959860"/>
            <a:ext cx="1008189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6004" y="4442131"/>
            <a:ext cx="9770147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04365" y="4923790"/>
            <a:ext cx="993648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75790" y="5405755"/>
            <a:ext cx="990727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66564" y="5887870"/>
            <a:ext cx="9779585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94883" y="6398131"/>
            <a:ext cx="1000613" cy="30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0"/>
          <a:stretch>
            <a:fillRect/>
          </a:stretch>
        </p:blipFill>
        <p:spPr>
          <a:xfrm>
            <a:off x="839470" y="1196975"/>
            <a:ext cx="10662920" cy="1512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613" y="2343418"/>
            <a:ext cx="322314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25770" r="727" b="33744"/>
          <a:stretch>
            <a:fillRect/>
          </a:stretch>
        </p:blipFill>
        <p:spPr>
          <a:xfrm>
            <a:off x="2353945" y="2832100"/>
            <a:ext cx="8204200" cy="1920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5" r="45974"/>
          <a:stretch>
            <a:fillRect/>
          </a:stretch>
        </p:blipFill>
        <p:spPr>
          <a:xfrm>
            <a:off x="983615" y="4797705"/>
            <a:ext cx="5760765" cy="19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36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5965" y="2877942"/>
            <a:ext cx="352291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742950" y="4875530"/>
            <a:ext cx="3575730" cy="54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281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324764"/>
            <a:ext cx="314205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68" b="93343"/>
          <a:stretch>
            <a:fillRect/>
          </a:stretch>
        </p:blipFill>
        <p:spPr>
          <a:xfrm>
            <a:off x="7104425" y="4909820"/>
            <a:ext cx="4301445" cy="36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2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4063742"/>
            <a:ext cx="314205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8525" y="981075"/>
            <a:ext cx="45542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32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3030134"/>
            <a:ext cx="30468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795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2714623"/>
            <a:ext cx="314205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