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6" r:id="rId4"/>
    <p:sldId id="344" r:id="rId5"/>
    <p:sldId id="342" r:id="rId6"/>
    <p:sldId id="341" r:id="rId7"/>
    <p:sldId id="339" r:id="rId8"/>
    <p:sldId id="337" r:id="rId9"/>
    <p:sldId id="335" r:id="rId10"/>
    <p:sldId id="334" r:id="rId11"/>
    <p:sldId id="332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3143250"/>
            <a:ext cx="81343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"/>
          <a:stretch>
            <a:fillRect/>
          </a:stretch>
        </p:blipFill>
        <p:spPr>
          <a:xfrm>
            <a:off x="697230" y="1403350"/>
            <a:ext cx="10797540" cy="422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104900" y="1881505"/>
            <a:ext cx="9001170" cy="87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8235" y="2312035"/>
            <a:ext cx="78416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85" y="2772765"/>
            <a:ext cx="11340000" cy="26315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8520" y="3754821"/>
            <a:ext cx="10406901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8041" y="4183875"/>
            <a:ext cx="10416423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041" y="4612929"/>
            <a:ext cx="10397380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084" y="5051518"/>
            <a:ext cx="2066146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68020" y="2272665"/>
            <a:ext cx="10920775" cy="1725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" y="3263900"/>
            <a:ext cx="105124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310" y="3692755"/>
            <a:ext cx="5884231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2744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1988820"/>
            <a:ext cx="10849020" cy="27673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24280"/>
            <a:ext cx="10849020" cy="181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65" y="2244725"/>
            <a:ext cx="104648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0"/>
          <a:stretch>
            <a:fillRect/>
          </a:stretch>
        </p:blipFill>
        <p:spPr>
          <a:xfrm>
            <a:off x="670560" y="3068955"/>
            <a:ext cx="10873785" cy="3049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2035" y="4059555"/>
            <a:ext cx="1114996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790" y="4488815"/>
            <a:ext cx="1074483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850" y="4917325"/>
            <a:ext cx="10435466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0414" y="5346136"/>
            <a:ext cx="10406902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371" y="5774947"/>
            <a:ext cx="6826851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746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8" r="9413"/>
          <a:stretch>
            <a:fillRect/>
          </a:stretch>
        </p:blipFill>
        <p:spPr>
          <a:xfrm>
            <a:off x="959485" y="2204720"/>
            <a:ext cx="10272395" cy="295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4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62065" y="3043200"/>
            <a:ext cx="247556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61840"/>
            <a:ext cx="11340000" cy="18909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56343" y="4892141"/>
            <a:ext cx="209471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354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3229055"/>
            <a:ext cx="218992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32961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0169" y="2373533"/>
            <a:ext cx="247556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99330"/>
            <a:ext cx="11340000" cy="9278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52544" y="4661937"/>
            <a:ext cx="247556" cy="2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740502"/>
            <a:ext cx="218992" cy="2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08145"/>
            <a:ext cx="11340000" cy="13998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586" y="4527133"/>
            <a:ext cx="218992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281118"/>
            <a:ext cx="209471" cy="1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68090"/>
            <a:ext cx="11340000" cy="2748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586" y="4994860"/>
            <a:ext cx="218992" cy="2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30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3209444"/>
            <a:ext cx="209471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41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55" y="3572865"/>
            <a:ext cx="11340000" cy="229241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2024-12-05T04:56:57Z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