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3"/>
    <p:sldId id="346" r:id="rId4"/>
    <p:sldId id="344" r:id="rId5"/>
    <p:sldId id="342" r:id="rId6"/>
    <p:sldId id="339" r:id="rId7"/>
    <p:sldId id="337" r:id="rId8"/>
    <p:sldId id="336" r:id="rId9"/>
    <p:sldId id="334" r:id="rId10"/>
    <p:sldId id="333" r:id="rId11"/>
    <p:sldId id="330" r:id="rId12"/>
    <p:sldId id="328" r:id="rId13"/>
    <p:sldId id="327" r:id="rId14"/>
    <p:sldId id="326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1470" y="3143250"/>
            <a:ext cx="6448425" cy="571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24000"/>
            <a:ext cx="11340000" cy="13700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7415" y="2204720"/>
            <a:ext cx="8213725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005" y="2650845"/>
            <a:ext cx="11340000" cy="34454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7861" y="3672059"/>
            <a:ext cx="10406902" cy="229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7382" y="4101542"/>
            <a:ext cx="10387858" cy="229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8340" y="4521481"/>
            <a:ext cx="10425944" cy="23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7861" y="4950964"/>
            <a:ext cx="10435466" cy="23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7382" y="5380446"/>
            <a:ext cx="10425944" cy="23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7861" y="5809929"/>
            <a:ext cx="6474559" cy="229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11860" y="1412875"/>
            <a:ext cx="10272440" cy="388493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695325" y="2204720"/>
            <a:ext cx="10849020" cy="187198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39900"/>
            <a:ext cx="11340000" cy="9332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07339" y="1525606"/>
            <a:ext cx="1951889" cy="24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73133" y="1525606"/>
            <a:ext cx="1647204" cy="228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24669" y="1516083"/>
            <a:ext cx="1123526" cy="257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348585"/>
            <a:ext cx="11340000" cy="300862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50715" y="3341909"/>
            <a:ext cx="10435466" cy="229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9757" y="3762162"/>
            <a:ext cx="10387858" cy="238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0236" y="4191965"/>
            <a:ext cx="10406902" cy="238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0236" y="4621769"/>
            <a:ext cx="10397380" cy="238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0236" y="5051573"/>
            <a:ext cx="6474559" cy="238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7318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4"/>
          <a:stretch>
            <a:fillRect/>
          </a:stretch>
        </p:blipFill>
        <p:spPr>
          <a:xfrm>
            <a:off x="1283335" y="1988820"/>
            <a:ext cx="9624740" cy="467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355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994390" y="2400300"/>
            <a:ext cx="306070" cy="35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36060"/>
            <a:ext cx="11340000" cy="238194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052544" y="4841281"/>
            <a:ext cx="247556" cy="200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628495"/>
            <a:ext cx="11340000" cy="10526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37626" y="2250493"/>
            <a:ext cx="218992" cy="200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7"/>
          <a:stretch>
            <a:fillRect/>
          </a:stretch>
        </p:blipFill>
        <p:spPr>
          <a:xfrm>
            <a:off x="2633980" y="2537460"/>
            <a:ext cx="7176180" cy="20345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29"/>
          <a:stretch>
            <a:fillRect/>
          </a:stretch>
        </p:blipFill>
        <p:spPr>
          <a:xfrm>
            <a:off x="761365" y="4625340"/>
            <a:ext cx="7968660" cy="941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928850"/>
            <a:ext cx="11340000" cy="4422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348585"/>
            <a:ext cx="11340000" cy="23493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19211" y="2520491"/>
            <a:ext cx="218992" cy="200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28733" y="3905293"/>
            <a:ext cx="209471" cy="200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772640"/>
            <a:ext cx="11340000" cy="32229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19742" y="2831063"/>
            <a:ext cx="209471" cy="200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5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81108" y="1376594"/>
            <a:ext cx="209471" cy="20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71586" y="3226805"/>
            <a:ext cx="218992" cy="209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941800"/>
            <a:ext cx="11340000" cy="185292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046821" y="4553073"/>
            <a:ext cx="218992" cy="21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916785"/>
            <a:ext cx="11340000" cy="2775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89015" y="2485390"/>
            <a:ext cx="259715" cy="25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37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05" y="3918940"/>
            <a:ext cx="11340000" cy="89526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05" y="4837150"/>
            <a:ext cx="11340000" cy="1342894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2024-12-05T04:53:25Z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