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3"/>
    <p:sldId id="358" r:id="rId4"/>
    <p:sldId id="356" r:id="rId5"/>
    <p:sldId id="355" r:id="rId6"/>
    <p:sldId id="354" r:id="rId7"/>
    <p:sldId id="353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92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31" r:id="rId30"/>
    <p:sldId id="393" r:id="rId31"/>
    <p:sldId id="329" r:id="rId32"/>
    <p:sldId id="328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724150" y="2781300"/>
            <a:ext cx="6744380" cy="917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3855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0589" y="3288163"/>
            <a:ext cx="352292" cy="30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54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3025201"/>
            <a:ext cx="285642" cy="30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41500"/>
            <a:ext cx="11340000" cy="3774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34" y="1722589"/>
            <a:ext cx="352292" cy="304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1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1443350"/>
            <a:ext cx="304685" cy="305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740"/>
            <a:ext cx="11340000" cy="3804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9153" y="3339709"/>
            <a:ext cx="295163" cy="314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4350"/>
            <a:ext cx="11340000" cy="3804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5813" y="3267319"/>
            <a:ext cx="304685" cy="3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68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2996451"/>
            <a:ext cx="285642" cy="30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305373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844675"/>
            <a:ext cx="10560730" cy="294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4135" y="2797959"/>
            <a:ext cx="342769" cy="286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53178" y="3484525"/>
            <a:ext cx="8378841" cy="400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7645" y="4228465"/>
            <a:ext cx="576707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99" b="34206"/>
          <a:stretch>
            <a:fillRect/>
          </a:stretch>
        </p:blipFill>
        <p:spPr>
          <a:xfrm>
            <a:off x="695325" y="1268730"/>
            <a:ext cx="10800000" cy="4571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2132965"/>
            <a:ext cx="65976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3840" y="2781300"/>
            <a:ext cx="387350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27970" y="4364990"/>
            <a:ext cx="65786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55" y="1213485"/>
            <a:ext cx="10833100" cy="6311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844675"/>
            <a:ext cx="10833100" cy="4958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6390" y="4770120"/>
            <a:ext cx="60579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17" r="6999"/>
          <a:stretch>
            <a:fillRect/>
          </a:stretch>
        </p:blipFill>
        <p:spPr>
          <a:xfrm>
            <a:off x="767715" y="2132965"/>
            <a:ext cx="10800000" cy="229188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60355" y="2924810"/>
            <a:ext cx="62103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55595" y="3717290"/>
            <a:ext cx="489013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193800"/>
            <a:ext cx="10812780" cy="56642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340" y="1341120"/>
            <a:ext cx="10560730" cy="52451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376680"/>
            <a:ext cx="10560730" cy="4104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9070" y="3004820"/>
            <a:ext cx="999426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9273" y="3690555"/>
            <a:ext cx="9854659" cy="352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39273" y="4376231"/>
            <a:ext cx="9892745" cy="352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39545" y="5052695"/>
            <a:ext cx="826008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268730"/>
            <a:ext cx="10560730" cy="4305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8795" y="3640622"/>
            <a:ext cx="9835617" cy="352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8120" y="4354830"/>
            <a:ext cx="1041400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170" y="5060315"/>
            <a:ext cx="870521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466638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67715" y="1224280"/>
            <a:ext cx="10560730" cy="517652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70"/>
          <a:stretch>
            <a:fillRect/>
          </a:stretch>
        </p:blipFill>
        <p:spPr>
          <a:xfrm>
            <a:off x="969645" y="1096010"/>
            <a:ext cx="10492740" cy="57943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75360" y="3526155"/>
            <a:ext cx="1044892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8013" y="4231175"/>
            <a:ext cx="9854659" cy="352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5205" y="4955540"/>
            <a:ext cx="1040955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79245" y="5661025"/>
            <a:ext cx="1014285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17345" y="6375400"/>
            <a:ext cx="864616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224280"/>
            <a:ext cx="10560730" cy="50907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0140" y="3693160"/>
            <a:ext cx="1050036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5365" y="4398645"/>
            <a:ext cx="1030732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7359" y="5113745"/>
            <a:ext cx="9854659" cy="352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9035" y="5798185"/>
            <a:ext cx="485965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839470" y="1412875"/>
            <a:ext cx="6240190" cy="14281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 b="54548"/>
          <a:stretch>
            <a:fillRect/>
          </a:stretch>
        </p:blipFill>
        <p:spPr>
          <a:xfrm>
            <a:off x="839470" y="2912745"/>
            <a:ext cx="10632440" cy="2532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52305" y="4077335"/>
            <a:ext cx="93345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450"/>
            <a:ext cx="11340000" cy="4765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84060" y="3707130"/>
            <a:ext cx="43180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557020"/>
            <a:ext cx="10800000" cy="465694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799965" y="3203575"/>
            <a:ext cx="144907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1413510"/>
            <a:ext cx="10302240" cy="44526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263525" y="5866130"/>
            <a:ext cx="9840640" cy="77216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2045970"/>
            <a:ext cx="10800000" cy="27651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71905" y="4293235"/>
            <a:ext cx="704088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95" r="12554"/>
          <a:stretch>
            <a:fillRect/>
          </a:stretch>
        </p:blipFill>
        <p:spPr>
          <a:xfrm>
            <a:off x="1415415" y="908685"/>
            <a:ext cx="9319260" cy="57912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352040" y="908685"/>
            <a:ext cx="897001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15415" y="1557020"/>
            <a:ext cx="945705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43660" y="2132965"/>
            <a:ext cx="945705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343660" y="2853055"/>
            <a:ext cx="945705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71905" y="3429000"/>
            <a:ext cx="945705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343660" y="4149090"/>
            <a:ext cx="945705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271905" y="4744085"/>
            <a:ext cx="945705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415415" y="5517515"/>
            <a:ext cx="945705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343660" y="6093460"/>
            <a:ext cx="945705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44980"/>
            <a:ext cx="11340000" cy="3967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5813" y="3323718"/>
            <a:ext cx="304685" cy="31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3148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0110" y="3570661"/>
            <a:ext cx="352291" cy="30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1324965"/>
            <a:ext cx="11340000" cy="7977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911860" y="2021840"/>
            <a:ext cx="10776630" cy="3799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2646" y="3764424"/>
            <a:ext cx="304685" cy="31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3070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9153" y="3565583"/>
            <a:ext cx="314205" cy="30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46234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8465" y="3611245"/>
            <a:ext cx="54610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840"/>
            <a:ext cx="11340000" cy="43704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98" y="2359658"/>
            <a:ext cx="304685" cy="31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2024-12-04T11:20:06Z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