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3"/>
    <p:sldId id="343" r:id="rId4"/>
    <p:sldId id="342" r:id="rId5"/>
    <p:sldId id="341" r:id="rId6"/>
    <p:sldId id="339" r:id="rId7"/>
    <p:sldId id="338" r:id="rId8"/>
    <p:sldId id="337" r:id="rId9"/>
    <p:sldId id="335" r:id="rId10"/>
    <p:sldId id="334" r:id="rId11"/>
    <p:sldId id="332" r:id="rId12"/>
    <p:sldId id="330" r:id="rId13"/>
    <p:sldId id="329" r:id="rId14"/>
    <p:sldId id="362" r:id="rId15"/>
    <p:sldId id="327" r:id="rId16"/>
    <p:sldId id="326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3225" y="2861945"/>
            <a:ext cx="6305550" cy="1133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90" y="2232380"/>
            <a:ext cx="11340000" cy="44491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2708630"/>
            <a:ext cx="11340000" cy="13537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11703" y="2813497"/>
            <a:ext cx="247556" cy="200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00250"/>
            <a:ext cx="11340000" cy="329348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282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626745" y="1224280"/>
            <a:ext cx="10992530" cy="29025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626745" y="4128135"/>
            <a:ext cx="10992485" cy="219773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2492730"/>
            <a:ext cx="11340000" cy="1820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746" y="3531578"/>
            <a:ext cx="5760453" cy="228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0"/>
          <a:stretch>
            <a:fillRect/>
          </a:stretch>
        </p:blipFill>
        <p:spPr>
          <a:xfrm>
            <a:off x="622935" y="1196340"/>
            <a:ext cx="11064285" cy="30251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410" y="2226310"/>
            <a:ext cx="1060196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4225" y="2656029"/>
            <a:ext cx="10559244" cy="238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4703" y="3085432"/>
            <a:ext cx="10559244" cy="238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3267" y="3514835"/>
            <a:ext cx="10559244" cy="238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4885" y="3872230"/>
            <a:ext cx="1278890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365" y="4210405"/>
            <a:ext cx="11340000" cy="180409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956279" y="4363132"/>
            <a:ext cx="10587808" cy="23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6279" y="4783132"/>
            <a:ext cx="10549722" cy="23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6279" y="5212677"/>
            <a:ext cx="10578287" cy="23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56279" y="5651768"/>
            <a:ext cx="190428" cy="4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56279" y="5651768"/>
            <a:ext cx="2342267" cy="21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556740"/>
            <a:ext cx="11340000" cy="3958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132685"/>
            <a:ext cx="11340000" cy="2550143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426720" y="2132965"/>
            <a:ext cx="11266805" cy="95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0996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350" y="2433955"/>
            <a:ext cx="9893300" cy="4295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56"/>
          <a:stretch>
            <a:fillRect/>
          </a:stretch>
        </p:blipFill>
        <p:spPr>
          <a:xfrm>
            <a:off x="911225" y="2421255"/>
            <a:ext cx="10369595" cy="181737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844395"/>
            <a:ext cx="11340000" cy="304118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147148" y="3646223"/>
            <a:ext cx="218992" cy="200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16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14962" y="2292733"/>
            <a:ext cx="247556" cy="200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508855"/>
            <a:ext cx="11340000" cy="17688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71586" y="5053843"/>
            <a:ext cx="218992" cy="210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988540"/>
            <a:ext cx="11340000" cy="27943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18576" y="2617974"/>
            <a:ext cx="218992" cy="200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214475"/>
            <a:ext cx="11340000" cy="32663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18576" y="1842986"/>
            <a:ext cx="218992" cy="19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18576" y="3699951"/>
            <a:ext cx="218992" cy="19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436465"/>
            <a:ext cx="11340000" cy="185292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071586" y="5047738"/>
            <a:ext cx="228513" cy="200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Wingdings</vt:lpstr>
      <vt:lpstr>荆南缘默体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2024-12-04T13:30:13Z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