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2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2" r:id="rId12"/>
    <p:sldId id="348" r:id="rId13"/>
    <p:sldId id="347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400" r:id="rId23"/>
    <p:sldId id="336" r:id="rId24"/>
    <p:sldId id="335" r:id="rId25"/>
    <p:sldId id="334" r:id="rId26"/>
    <p:sldId id="333" r:id="rId27"/>
    <p:sldId id="401" r:id="rId28"/>
    <p:sldId id="332" r:id="rId29"/>
    <p:sldId id="402" r:id="rId30"/>
    <p:sldId id="331" r:id="rId31"/>
    <p:sldId id="330" r:id="rId32"/>
    <p:sldId id="328" r:id="rId33"/>
    <p:sldId id="403" r:id="rId34"/>
    <p:sldId id="327" r:id="rId35"/>
    <p:sldId id="326" r:id="rId36"/>
    <p:sldId id="325" r:id="rId37"/>
    <p:sldId id="404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2004060" y="2924810"/>
            <a:ext cx="8183925" cy="973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563725"/>
            <a:ext cx="11340000" cy="78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3105" y="1783715"/>
            <a:ext cx="39941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911225" y="2348865"/>
            <a:ext cx="6239555" cy="20758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958215" y="4445000"/>
            <a:ext cx="5303565" cy="6305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7607935" y="2400300"/>
            <a:ext cx="3712210" cy="276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96060"/>
            <a:ext cx="11340000" cy="5438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9954" y="3434279"/>
            <a:ext cx="352292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8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910" y="2118995"/>
            <a:ext cx="37846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2652395"/>
            <a:ext cx="10560095" cy="386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1415415" y="1917065"/>
            <a:ext cx="5375955" cy="26974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410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63" y="3691566"/>
            <a:ext cx="295163" cy="31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/>
          <a:stretch>
            <a:fillRect/>
          </a:stretch>
        </p:blipFill>
        <p:spPr>
          <a:xfrm>
            <a:off x="910590" y="1484630"/>
            <a:ext cx="5616620" cy="4112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4121" y="2410038"/>
            <a:ext cx="285642" cy="30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132965"/>
            <a:ext cx="4301490" cy="317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/>
          <a:stretch>
            <a:fillRect/>
          </a:stretch>
        </p:blipFill>
        <p:spPr>
          <a:xfrm>
            <a:off x="407035" y="1916710"/>
            <a:ext cx="11339830" cy="262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199" y="3368161"/>
            <a:ext cx="352292" cy="30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8"/>
          <a:stretch>
            <a:fillRect/>
          </a:stretch>
        </p:blipFill>
        <p:spPr>
          <a:xfrm>
            <a:off x="1071880" y="4553585"/>
            <a:ext cx="4824095" cy="6178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3" r="10195"/>
          <a:stretch>
            <a:fillRect/>
          </a:stretch>
        </p:blipFill>
        <p:spPr>
          <a:xfrm>
            <a:off x="6123305" y="4543425"/>
            <a:ext cx="5040630" cy="61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88540"/>
            <a:ext cx="11340000" cy="2757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8518" y="3563061"/>
            <a:ext cx="304685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4782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822" y="4850326"/>
            <a:ext cx="342770" cy="28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685" y="5478780"/>
            <a:ext cx="53054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1"/>
          <a:stretch>
            <a:fillRect/>
          </a:stretch>
        </p:blipFill>
        <p:spPr>
          <a:xfrm>
            <a:off x="1127125" y="980440"/>
            <a:ext cx="101282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970" y="1780755"/>
            <a:ext cx="327262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5155" y="2372360"/>
            <a:ext cx="50507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9517" y="3673071"/>
            <a:ext cx="381806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970" y="5674560"/>
            <a:ext cx="327262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5155" y="6266180"/>
            <a:ext cx="59188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699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150"/>
            <a:ext cx="11340000" cy="4722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4787593"/>
            <a:ext cx="295163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60"/>
          <a:stretch>
            <a:fillRect/>
          </a:stretch>
        </p:blipFill>
        <p:spPr>
          <a:xfrm>
            <a:off x="695325" y="1224280"/>
            <a:ext cx="10800000" cy="44614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4" t="59663"/>
          <a:stretch>
            <a:fillRect/>
          </a:stretch>
        </p:blipFill>
        <p:spPr>
          <a:xfrm>
            <a:off x="767125" y="1701445"/>
            <a:ext cx="10800000" cy="323824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1696" r="6658" b="1696"/>
          <a:stretch>
            <a:fillRect/>
          </a:stretch>
        </p:blipFill>
        <p:spPr>
          <a:xfrm>
            <a:off x="911225" y="1701165"/>
            <a:ext cx="10560095" cy="2620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4616" r="46881" b="84815"/>
          <a:stretch>
            <a:fillRect/>
          </a:stretch>
        </p:blipFill>
        <p:spPr>
          <a:xfrm>
            <a:off x="1415415" y="4581525"/>
            <a:ext cx="5472430" cy="4318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6170" y="3930650"/>
            <a:ext cx="1028763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1" r="6876"/>
          <a:stretch>
            <a:fillRect/>
          </a:stretch>
        </p:blipFill>
        <p:spPr>
          <a:xfrm>
            <a:off x="911225" y="1629055"/>
            <a:ext cx="10560095" cy="33226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20825" y="3779520"/>
            <a:ext cx="1006157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2132965"/>
            <a:ext cx="10560095" cy="2508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295" y="3620770"/>
            <a:ext cx="1023112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7"/>
          <a:stretch>
            <a:fillRect/>
          </a:stretch>
        </p:blipFill>
        <p:spPr>
          <a:xfrm>
            <a:off x="695960" y="1701165"/>
            <a:ext cx="10800000" cy="333558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" t="51536"/>
          <a:stretch>
            <a:fillRect/>
          </a:stretch>
        </p:blipFill>
        <p:spPr>
          <a:xfrm>
            <a:off x="696005" y="1733195"/>
            <a:ext cx="10800000" cy="339191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0" b="55827"/>
          <a:stretch>
            <a:fillRect/>
          </a:stretch>
        </p:blipFill>
        <p:spPr>
          <a:xfrm>
            <a:off x="695960" y="1916430"/>
            <a:ext cx="10800000" cy="281715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29" r="7000"/>
          <a:stretch>
            <a:fillRect/>
          </a:stretch>
        </p:blipFill>
        <p:spPr>
          <a:xfrm>
            <a:off x="767080" y="1701165"/>
            <a:ext cx="10800000" cy="34037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15975" y="1341120"/>
            <a:ext cx="10560095" cy="398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5300" y="3545137"/>
            <a:ext cx="9854659" cy="35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149090"/>
            <a:ext cx="985456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4690745"/>
            <a:ext cx="98545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4143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63" y="3717509"/>
            <a:ext cx="314205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15975" y="1628775"/>
            <a:ext cx="10560095" cy="1372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396365" y="2897505"/>
            <a:ext cx="9912395" cy="210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8265" y="3833495"/>
            <a:ext cx="988314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1341120"/>
            <a:ext cx="10560095" cy="383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160" y="2798540"/>
            <a:ext cx="9835617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6724" y="3427353"/>
            <a:ext cx="9854659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681" y="4056165"/>
            <a:ext cx="9854659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8910" y="4685030"/>
            <a:ext cx="82772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8" b="48929"/>
          <a:stretch>
            <a:fillRect/>
          </a:stretch>
        </p:blipFill>
        <p:spPr>
          <a:xfrm>
            <a:off x="695325" y="1341120"/>
            <a:ext cx="10800000" cy="436345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49848"/>
          <a:stretch>
            <a:fillRect/>
          </a:stretch>
        </p:blipFill>
        <p:spPr>
          <a:xfrm>
            <a:off x="1271270" y="1484630"/>
            <a:ext cx="10556875" cy="43789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767080" y="1845310"/>
            <a:ext cx="10560095" cy="2710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3368675"/>
            <a:ext cx="1025207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0" b="67341"/>
          <a:stretch>
            <a:fillRect/>
          </a:stretch>
        </p:blipFill>
        <p:spPr>
          <a:xfrm>
            <a:off x="695325" y="1988820"/>
            <a:ext cx="10800000" cy="2746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4077335"/>
            <a:ext cx="86239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" t="32659" r="6940"/>
          <a:stretch>
            <a:fillRect/>
          </a:stretch>
        </p:blipFill>
        <p:spPr>
          <a:xfrm>
            <a:off x="1116965" y="1268730"/>
            <a:ext cx="9958070" cy="546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1268730"/>
            <a:ext cx="932053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705" y="1917065"/>
            <a:ext cx="101612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880" y="2510155"/>
            <a:ext cx="100139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3154045"/>
            <a:ext cx="101612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0300" y="3747135"/>
            <a:ext cx="100139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1560" y="4437380"/>
            <a:ext cx="101612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4735" y="5030470"/>
            <a:ext cx="100139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5661660"/>
            <a:ext cx="101612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4445" y="6254750"/>
            <a:ext cx="100139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00250"/>
            <a:ext cx="11340000" cy="3461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9475" y="3302121"/>
            <a:ext cx="342769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700250"/>
            <a:ext cx="11340000" cy="343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9475" y="3303461"/>
            <a:ext cx="352291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4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67080" y="3356610"/>
            <a:ext cx="10775995" cy="261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6909" y="4148847"/>
            <a:ext cx="276120" cy="30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24000"/>
            <a:ext cx="11340000" cy="4782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7561" y="2805360"/>
            <a:ext cx="276120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45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951" y="1433663"/>
            <a:ext cx="304685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4078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951" y="3671181"/>
            <a:ext cx="285642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2024-12-04T11:20:54Z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