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4" r:id="rId4"/>
    <p:sldId id="343" r:id="rId5"/>
    <p:sldId id="342" r:id="rId6"/>
    <p:sldId id="341" r:id="rId7"/>
    <p:sldId id="339" r:id="rId8"/>
    <p:sldId id="337" r:id="rId9"/>
    <p:sldId id="335" r:id="rId10"/>
    <p:sldId id="334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54413"/>
          <a:stretch>
            <a:fillRect/>
          </a:stretch>
        </p:blipFill>
        <p:spPr>
          <a:xfrm>
            <a:off x="4008120" y="1988820"/>
            <a:ext cx="4224065" cy="90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t="60014" r="16396"/>
          <a:stretch>
            <a:fillRect/>
          </a:stretch>
        </p:blipFill>
        <p:spPr>
          <a:xfrm>
            <a:off x="2135505" y="3573145"/>
            <a:ext cx="7776800" cy="797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18068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617315"/>
            <a:ext cx="11340000" cy="1831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31520" y="1844675"/>
            <a:ext cx="10849020" cy="267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331" y="2407470"/>
            <a:ext cx="6293652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995" y="3762375"/>
            <a:ext cx="1043559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24535" y="1917065"/>
            <a:ext cx="10849020" cy="267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10" y="2947670"/>
            <a:ext cx="1048639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5825" y="4264525"/>
            <a:ext cx="5417682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5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9178" y="4607844"/>
            <a:ext cx="5522418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564765"/>
            <a:ext cx="530796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61670" y="3024505"/>
            <a:ext cx="10488975" cy="3336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539" y="3119564"/>
            <a:ext cx="1044498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39" y="3548593"/>
            <a:ext cx="1046403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39" y="3977622"/>
            <a:ext cx="10464030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39" y="4406650"/>
            <a:ext cx="1044498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39" y="4835679"/>
            <a:ext cx="10464030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39" y="5255174"/>
            <a:ext cx="1047355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39" y="5684202"/>
            <a:ext cx="1046403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39" y="6113231"/>
            <a:ext cx="383712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01370" y="2924810"/>
            <a:ext cx="10560730" cy="9086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62455" y="3020060"/>
            <a:ext cx="102546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239" y="3536792"/>
            <a:ext cx="7093450" cy="2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673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0167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10009" y="3514763"/>
            <a:ext cx="209471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97380"/>
            <a:ext cx="11340000" cy="366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1740444"/>
            <a:ext cx="247556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179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1861626"/>
            <a:ext cx="218992" cy="2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041370"/>
            <a:ext cx="11340000" cy="2230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8584" y="4089669"/>
            <a:ext cx="247556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22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1848" y="2391583"/>
            <a:ext cx="218992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559530"/>
            <a:ext cx="11340000" cy="1964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75723" y="4732301"/>
            <a:ext cx="209471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1484350"/>
            <a:ext cx="11340000" cy="1871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311" y="2582666"/>
            <a:ext cx="218992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60" y="3355695"/>
            <a:ext cx="11340000" cy="1901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2546" y="3995984"/>
            <a:ext cx="218992" cy="2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190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2763418"/>
            <a:ext cx="209471" cy="2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73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48075" y="2277110"/>
            <a:ext cx="4871765" cy="37979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