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4" r:id="rId4"/>
    <p:sldId id="342" r:id="rId5"/>
    <p:sldId id="341" r:id="rId6"/>
    <p:sldId id="340" r:id="rId7"/>
    <p:sldId id="339" r:id="rId8"/>
    <p:sldId id="336" r:id="rId9"/>
    <p:sldId id="335" r:id="rId10"/>
    <p:sldId id="334" r:id="rId11"/>
    <p:sldId id="332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3143250"/>
            <a:ext cx="94869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81355" y="2493010"/>
            <a:ext cx="10849020" cy="803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728980" y="3295650"/>
            <a:ext cx="10873150" cy="840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"/>
          <a:stretch>
            <a:fillRect/>
          </a:stretch>
        </p:blipFill>
        <p:spPr>
          <a:xfrm>
            <a:off x="705485" y="1557020"/>
            <a:ext cx="10788015" cy="1953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775" y="2061739"/>
            <a:ext cx="6712594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960" y="2852420"/>
            <a:ext cx="104165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05485" y="3507740"/>
            <a:ext cx="10920775" cy="1953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9960" y="4419600"/>
            <a:ext cx="1070800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960" y="4800600"/>
            <a:ext cx="1083373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60" y="5181600"/>
            <a:ext cx="906145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844675"/>
            <a:ext cx="1034483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35635" y="1772920"/>
            <a:ext cx="10920775" cy="32416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844675"/>
            <a:ext cx="10849020" cy="275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" y="2331085"/>
            <a:ext cx="1059942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920" y="3914140"/>
            <a:ext cx="106089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772920"/>
            <a:ext cx="10920775" cy="312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338" y="2660710"/>
            <a:ext cx="6131788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4" y="3042675"/>
            <a:ext cx="10416423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4" y="3415092"/>
            <a:ext cx="10378337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60" y="3797058"/>
            <a:ext cx="10435466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338" y="4169474"/>
            <a:ext cx="10454509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424" y="4551440"/>
            <a:ext cx="2542216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24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" r="24650" b="4687"/>
          <a:stretch>
            <a:fillRect/>
          </a:stretch>
        </p:blipFill>
        <p:spPr>
          <a:xfrm>
            <a:off x="1847850" y="1988820"/>
            <a:ext cx="8544560" cy="453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384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00488" y="2829030"/>
            <a:ext cx="218992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81445" y="4087879"/>
            <a:ext cx="247556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501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0488" y="3301098"/>
            <a:ext cx="209471" cy="2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095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253302"/>
            <a:ext cx="218992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1150"/>
            <a:ext cx="11340000" cy="420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1209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8512" y="1858385"/>
            <a:ext cx="209471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82315"/>
            <a:ext cx="11340000" cy="2959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8733" y="3516987"/>
            <a:ext cx="209471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55" y="1700885"/>
            <a:ext cx="11340000" cy="3336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81441" y="2244321"/>
            <a:ext cx="218992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0963" y="4332261"/>
            <a:ext cx="209471" cy="2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353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2243869"/>
            <a:ext cx="247556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1924" y="3910927"/>
            <a:ext cx="247556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2341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"/>
          <a:stretch>
            <a:fillRect/>
          </a:stretch>
        </p:blipFill>
        <p:spPr>
          <a:xfrm>
            <a:off x="795020" y="3538855"/>
            <a:ext cx="10893470" cy="2439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2024-12-05T05:00:43Z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