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9" r:id="rId4"/>
    <p:sldId id="328" r:id="rId5"/>
    <p:sldId id="327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5960" y="2853055"/>
            <a:ext cx="10800000" cy="103361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588"/>
          <a:stretch>
            <a:fillRect/>
          </a:stretch>
        </p:blipFill>
        <p:spPr>
          <a:xfrm>
            <a:off x="1127760" y="1701165"/>
            <a:ext cx="9912395" cy="321500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650"/>
          <a:stretch>
            <a:fillRect/>
          </a:stretch>
        </p:blipFill>
        <p:spPr>
          <a:xfrm>
            <a:off x="1775460" y="1772920"/>
            <a:ext cx="8544605" cy="3361055"/>
          </a:xfrm>
          <a:prstGeom prst="rect">
            <a:avLst/>
          </a:prstGeom>
        </p:spPr>
      </p:pic>
      <p:cxnSp>
        <p:nvCxnSpPr>
          <p:cNvPr id="2" name="直接连接符 1"/>
          <p:cNvCxnSpPr/>
          <p:nvPr/>
        </p:nvCxnSpPr>
        <p:spPr>
          <a:xfrm flipV="1">
            <a:off x="1786255" y="1772920"/>
            <a:ext cx="8486140" cy="2222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59"/>
          <a:stretch>
            <a:fillRect/>
          </a:stretch>
        </p:blipFill>
        <p:spPr>
          <a:xfrm>
            <a:off x="492125" y="1887855"/>
            <a:ext cx="11208430" cy="12452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6595" y="2414270"/>
            <a:ext cx="10993120" cy="718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842"/>
          <a:stretch>
            <a:fillRect/>
          </a:stretch>
        </p:blipFill>
        <p:spPr>
          <a:xfrm>
            <a:off x="492125" y="3175635"/>
            <a:ext cx="8976405" cy="152463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844550" y="3724275"/>
            <a:ext cx="7875905" cy="1010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628495"/>
            <a:ext cx="11340000" cy="33911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0236" y="2590590"/>
            <a:ext cx="5998488" cy="228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41193" y="3019246"/>
            <a:ext cx="10863929" cy="228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60236" y="3438377"/>
            <a:ext cx="10816322" cy="238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69757" y="3867033"/>
            <a:ext cx="10816322" cy="238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60236" y="4305216"/>
            <a:ext cx="2085188" cy="228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50900" y="4724400"/>
            <a:ext cx="7889875" cy="287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65</cp:revision>
  <dcterms:created xsi:type="dcterms:W3CDTF">2015-09-16T06:44:00Z</dcterms:created>
  <dcterms:modified xsi:type="dcterms:W3CDTF">2024-12-05T02:17:58Z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