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40" r:id="rId4"/>
    <p:sldId id="338" r:id="rId5"/>
    <p:sldId id="337" r:id="rId6"/>
    <p:sldId id="336" r:id="rId7"/>
    <p:sldId id="335" r:id="rId8"/>
    <p:sldId id="334" r:id="rId9"/>
    <p:sldId id="332" r:id="rId10"/>
    <p:sldId id="330" r:id="rId11"/>
    <p:sldId id="328" r:id="rId12"/>
    <p:sldId id="326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3700" y="2867025"/>
            <a:ext cx="6324600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03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678910"/>
            <a:ext cx="11340000" cy="1899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570" y="4766945"/>
            <a:ext cx="10568940" cy="103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65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60190"/>
            <a:ext cx="11340000" cy="28838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4877436"/>
            <a:ext cx="10559244" cy="23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335" y="5345342"/>
            <a:ext cx="10578287" cy="23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5813249"/>
            <a:ext cx="10521158" cy="23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6281156"/>
            <a:ext cx="4341763" cy="22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0" y="1365250"/>
            <a:ext cx="10477500" cy="34220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995" y="4796790"/>
            <a:ext cx="10477500" cy="187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24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60850"/>
            <a:ext cx="11340000" cy="21540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492730"/>
            <a:ext cx="11340000" cy="215405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51535" y="1628775"/>
            <a:ext cx="10488975" cy="37115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640"/>
            <a:ext cx="11340000" cy="32826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100906" y="3671604"/>
            <a:ext cx="218992" cy="20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19641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00488" y="2113641"/>
            <a:ext cx="209471" cy="20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15" y="3400780"/>
            <a:ext cx="11340000" cy="20102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66201" y="4572645"/>
            <a:ext cx="228513" cy="200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0840"/>
            <a:ext cx="11340000" cy="2015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148" y="2009555"/>
            <a:ext cx="209471" cy="20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282035"/>
            <a:ext cx="11340000" cy="20075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37626" y="4448331"/>
            <a:ext cx="218992" cy="20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450"/>
            <a:ext cx="11340000" cy="3206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19211" y="1926962"/>
            <a:ext cx="218992" cy="20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393285"/>
            <a:ext cx="11340000" cy="19695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19211" y="5072120"/>
            <a:ext cx="218992" cy="200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2024-12-04T12:54:55Z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