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5" r:id="rId4"/>
    <p:sldId id="344" r:id="rId5"/>
    <p:sldId id="343" r:id="rId6"/>
    <p:sldId id="342" r:id="rId7"/>
    <p:sldId id="341" r:id="rId8"/>
    <p:sldId id="366" r:id="rId9"/>
    <p:sldId id="340" r:id="rId10"/>
    <p:sldId id="338" r:id="rId11"/>
    <p:sldId id="336" r:id="rId12"/>
    <p:sldId id="334" r:id="rId13"/>
    <p:sldId id="332" r:id="rId14"/>
    <p:sldId id="330" r:id="rId15"/>
    <p:sldId id="329" r:id="rId16"/>
    <p:sldId id="32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 b="65212"/>
          <a:stretch>
            <a:fillRect/>
          </a:stretch>
        </p:blipFill>
        <p:spPr>
          <a:xfrm>
            <a:off x="2399665" y="2421255"/>
            <a:ext cx="7392035" cy="764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60994" r="34813"/>
          <a:stretch>
            <a:fillRect/>
          </a:stretch>
        </p:blipFill>
        <p:spPr>
          <a:xfrm>
            <a:off x="4295775" y="3861435"/>
            <a:ext cx="367220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33575"/>
            <a:ext cx="11340000" cy="1920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0966" y="2273823"/>
            <a:ext cx="218992" cy="2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487140"/>
            <a:ext cx="11340000" cy="23738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90966" y="4593008"/>
            <a:ext cx="218992" cy="2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1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303891"/>
            <a:ext cx="276120" cy="25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102330"/>
            <a:ext cx="11340000" cy="29109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0905" y="3274124"/>
            <a:ext cx="238035" cy="18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7385" y="3712845"/>
            <a:ext cx="451739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0905" y="4228538"/>
            <a:ext cx="238035" cy="18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7385" y="4667885"/>
            <a:ext cx="418973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20905" y="5182951"/>
            <a:ext cx="238035" cy="18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37479" y="5621982"/>
            <a:ext cx="3703828" cy="2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1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81108" y="2551545"/>
            <a:ext cx="218992" cy="20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8765"/>
            <a:ext cx="11340000" cy="23548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62065" y="4875601"/>
            <a:ext cx="238035" cy="2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32685"/>
            <a:ext cx="11340000" cy="2460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33" y="2294818"/>
            <a:ext cx="209471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6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633095" y="3472180"/>
            <a:ext cx="7896270" cy="21729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5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510" y="2263140"/>
            <a:ext cx="1065847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49625"/>
            <a:ext cx="11340000" cy="17498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2295" y="4082415"/>
            <a:ext cx="1072769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97475"/>
            <a:ext cx="11340000" cy="126150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31825" y="5422900"/>
            <a:ext cx="1065911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5403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296458" y="2720955"/>
            <a:ext cx="895012" cy="2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0589" y="3016780"/>
            <a:ext cx="457027" cy="2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3662" y="3980597"/>
            <a:ext cx="695062" cy="2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68095" y="4410021"/>
            <a:ext cx="485591" cy="21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4220845"/>
            <a:ext cx="51435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r="7503"/>
          <a:stretch>
            <a:fillRect/>
          </a:stretch>
        </p:blipFill>
        <p:spPr>
          <a:xfrm>
            <a:off x="1055370" y="1844675"/>
            <a:ext cx="10081260" cy="2954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141" y="1996878"/>
            <a:ext cx="676020" cy="2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5614" y="2435268"/>
            <a:ext cx="695062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0047" y="3340639"/>
            <a:ext cx="875969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1131" y="4045875"/>
            <a:ext cx="923576" cy="2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37327" y="4455675"/>
            <a:ext cx="476070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90" y="1825625"/>
            <a:ext cx="51435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81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61210"/>
            <a:ext cx="10800000" cy="3395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061210"/>
            <a:ext cx="10800000" cy="240568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911860" y="1701165"/>
            <a:ext cx="6456090" cy="19913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484630"/>
            <a:ext cx="10800000" cy="492365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341120"/>
            <a:ext cx="9825990" cy="51955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23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81108" y="3350300"/>
            <a:ext cx="218992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055"/>
            <a:ext cx="11340000" cy="18963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52544" y="4705988"/>
            <a:ext cx="247556" cy="2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2024-12-05T02:51:48Z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