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24" r:id="rId3"/>
    <p:sldId id="360" r:id="rId4"/>
    <p:sldId id="358" r:id="rId5"/>
    <p:sldId id="357" r:id="rId6"/>
    <p:sldId id="354" r:id="rId7"/>
    <p:sldId id="352" r:id="rId8"/>
    <p:sldId id="351" r:id="rId9"/>
    <p:sldId id="350" r:id="rId10"/>
    <p:sldId id="396" r:id="rId11"/>
    <p:sldId id="349" r:id="rId12"/>
    <p:sldId id="348" r:id="rId13"/>
    <p:sldId id="347" r:id="rId14"/>
    <p:sldId id="346" r:id="rId15"/>
    <p:sldId id="345" r:id="rId16"/>
    <p:sldId id="344" r:id="rId17"/>
    <p:sldId id="343" r:id="rId18"/>
    <p:sldId id="342" r:id="rId19"/>
    <p:sldId id="341" r:id="rId20"/>
    <p:sldId id="340" r:id="rId21"/>
    <p:sldId id="339" r:id="rId22"/>
    <p:sldId id="338" r:id="rId23"/>
    <p:sldId id="397" r:id="rId24"/>
    <p:sldId id="337" r:id="rId25"/>
    <p:sldId id="335" r:id="rId26"/>
    <p:sldId id="334" r:id="rId27"/>
    <p:sldId id="332" r:id="rId28"/>
    <p:sldId id="331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1991995" y="2781300"/>
            <a:ext cx="8112170" cy="9994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8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3644651"/>
            <a:ext cx="285642" cy="304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12595"/>
            <a:ext cx="11340000" cy="46878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249" y="3327744"/>
            <a:ext cx="352292" cy="304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00885"/>
            <a:ext cx="11340000" cy="3388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98" y="2407173"/>
            <a:ext cx="295163" cy="314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3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3701149"/>
            <a:ext cx="304685" cy="304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9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1976950"/>
            <a:ext cx="285642" cy="304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17675"/>
            <a:ext cx="11340000" cy="4023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34" y="3867725"/>
            <a:ext cx="352292" cy="305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12950"/>
            <a:ext cx="11340000" cy="34311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98" y="3581028"/>
            <a:ext cx="304685" cy="304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28495"/>
            <a:ext cx="11340000" cy="3508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98" y="3497081"/>
            <a:ext cx="295163" cy="314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40840"/>
            <a:ext cx="11340000" cy="44690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7727" y="4275766"/>
            <a:ext cx="342770" cy="28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96590" y="4732655"/>
            <a:ext cx="847471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1325" y="5333365"/>
            <a:ext cx="248094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15340" y="1224280"/>
            <a:ext cx="10560730" cy="5048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0005" y="1919304"/>
            <a:ext cx="342769" cy="285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19730" y="2424430"/>
            <a:ext cx="598551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12876" y="3538506"/>
            <a:ext cx="399899" cy="39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70005" y="5262481"/>
            <a:ext cx="342769" cy="276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29255" y="5767070"/>
            <a:ext cx="517779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35" y="1224000"/>
            <a:ext cx="11340000" cy="6604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053"/>
          <a:stretch>
            <a:fillRect/>
          </a:stretch>
        </p:blipFill>
        <p:spPr>
          <a:xfrm>
            <a:off x="436880" y="1917065"/>
            <a:ext cx="11186160" cy="1053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6062" y="2565650"/>
            <a:ext cx="291155" cy="31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7" t="19169" r="1084" b="19482"/>
          <a:stretch>
            <a:fillRect/>
          </a:stretch>
        </p:blipFill>
        <p:spPr>
          <a:xfrm>
            <a:off x="2311400" y="3068955"/>
            <a:ext cx="7722870" cy="259143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49" r="9451"/>
          <a:stretch>
            <a:fillRect/>
          </a:stretch>
        </p:blipFill>
        <p:spPr>
          <a:xfrm>
            <a:off x="412115" y="5759730"/>
            <a:ext cx="10128930" cy="1070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8450"/>
            <a:ext cx="11340000" cy="494087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6" b="50157"/>
          <a:stretch>
            <a:fillRect/>
          </a:stretch>
        </p:blipFill>
        <p:spPr>
          <a:xfrm>
            <a:off x="677545" y="1701165"/>
            <a:ext cx="10800000" cy="343636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66" r="7276"/>
          <a:stretch>
            <a:fillRect/>
          </a:stretch>
        </p:blipFill>
        <p:spPr>
          <a:xfrm>
            <a:off x="677545" y="1701165"/>
            <a:ext cx="10800000" cy="337369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771525" y="1280795"/>
            <a:ext cx="10560730" cy="3804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1125" y="3034665"/>
            <a:ext cx="10681970" cy="94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46"/>
          <a:stretch>
            <a:fillRect/>
          </a:stretch>
        </p:blipFill>
        <p:spPr>
          <a:xfrm>
            <a:off x="1381125" y="5141595"/>
            <a:ext cx="9883140" cy="101663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50240" y="5085080"/>
            <a:ext cx="10681970" cy="119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771525" y="2132965"/>
            <a:ext cx="10560730" cy="2041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0650" y="3286760"/>
            <a:ext cx="9873615" cy="112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851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2207895" y="2308860"/>
            <a:ext cx="7597140" cy="395414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917065"/>
            <a:ext cx="10560730" cy="268478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3"/>
          <a:stretch>
            <a:fillRect/>
          </a:stretch>
        </p:blipFill>
        <p:spPr>
          <a:xfrm>
            <a:off x="1271905" y="836930"/>
            <a:ext cx="9912395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00530" y="1962150"/>
            <a:ext cx="9401810" cy="89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3405" y="3891280"/>
            <a:ext cx="9250045" cy="90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43405" y="5829300"/>
            <a:ext cx="9258935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374"/>
          <a:stretch>
            <a:fillRect/>
          </a:stretch>
        </p:blipFill>
        <p:spPr>
          <a:xfrm>
            <a:off x="767715" y="1268730"/>
            <a:ext cx="10800000" cy="15379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3" t="21626"/>
          <a:stretch>
            <a:fillRect/>
          </a:stretch>
        </p:blipFill>
        <p:spPr>
          <a:xfrm>
            <a:off x="2495550" y="2853055"/>
            <a:ext cx="7193280" cy="385762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132685"/>
            <a:ext cx="11340000" cy="256711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16785"/>
            <a:ext cx="11340000" cy="28049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98" y="3157081"/>
            <a:ext cx="342769" cy="305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3956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05" y="836650"/>
            <a:ext cx="813927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19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2280" y="2814320"/>
            <a:ext cx="1103757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934" y="3481360"/>
            <a:ext cx="10511636" cy="380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5845" y="4157345"/>
            <a:ext cx="633857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5460" y="6281420"/>
            <a:ext cx="630999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1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69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270" y="2823845"/>
            <a:ext cx="10454640" cy="110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7270" y="5614035"/>
            <a:ext cx="928497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24000"/>
            <a:ext cx="11340000" cy="574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98" y="1367680"/>
            <a:ext cx="314205" cy="306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8"/>
          <a:stretch>
            <a:fillRect/>
          </a:stretch>
        </p:blipFill>
        <p:spPr>
          <a:xfrm>
            <a:off x="3695700" y="1917065"/>
            <a:ext cx="7885430" cy="47720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300"/>
          <a:stretch>
            <a:fillRect/>
          </a:stretch>
        </p:blipFill>
        <p:spPr>
          <a:xfrm>
            <a:off x="767715" y="2132965"/>
            <a:ext cx="1440180" cy="50165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5" r="40525"/>
          <a:stretch>
            <a:fillRect/>
          </a:stretch>
        </p:blipFill>
        <p:spPr>
          <a:xfrm>
            <a:off x="652145" y="3429000"/>
            <a:ext cx="1440180" cy="50165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9" r="63389"/>
          <a:stretch>
            <a:fillRect/>
          </a:stretch>
        </p:blipFill>
        <p:spPr>
          <a:xfrm>
            <a:off x="748665" y="2795905"/>
            <a:ext cx="1415415" cy="50165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04" r="16396"/>
          <a:stretch>
            <a:fillRect/>
          </a:stretch>
        </p:blipFill>
        <p:spPr>
          <a:xfrm>
            <a:off x="739140" y="4101465"/>
            <a:ext cx="1440180" cy="50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75" y="1916785"/>
            <a:ext cx="11340000" cy="18185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890270" y="3658870"/>
            <a:ext cx="10776630" cy="1183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6900" y="3721735"/>
            <a:ext cx="35941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11045"/>
            <a:ext cx="11340000" cy="3435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1543" y="3571915"/>
            <a:ext cx="314205" cy="30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24025"/>
            <a:ext cx="11340000" cy="4010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0589" y="2728998"/>
            <a:ext cx="352292" cy="304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424"/>
          <a:stretch>
            <a:fillRect/>
          </a:stretch>
        </p:blipFill>
        <p:spPr>
          <a:xfrm>
            <a:off x="677545" y="1412875"/>
            <a:ext cx="10800000" cy="40594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540" y="2061210"/>
            <a:ext cx="62357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799"/>
          <a:stretch>
            <a:fillRect/>
          </a:stretch>
        </p:blipFill>
        <p:spPr>
          <a:xfrm>
            <a:off x="623570" y="2349145"/>
            <a:ext cx="10800000" cy="2150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60908" y="1884467"/>
            <a:ext cx="270863" cy="279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2024-12-04T11:23:19Z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