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45" r:id="rId4"/>
    <p:sldId id="343" r:id="rId5"/>
    <p:sldId id="342" r:id="rId6"/>
    <p:sldId id="340" r:id="rId7"/>
    <p:sldId id="339" r:id="rId8"/>
    <p:sldId id="338" r:id="rId9"/>
    <p:sldId id="337" r:id="rId10"/>
    <p:sldId id="335" r:id="rId11"/>
    <p:sldId id="333" r:id="rId12"/>
    <p:sldId id="330" r:id="rId13"/>
    <p:sldId id="328" r:id="rId14"/>
    <p:sldId id="326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7870" y="2994025"/>
            <a:ext cx="5636260" cy="869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947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34710" y="2674444"/>
            <a:ext cx="228513" cy="20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9"/>
          <a:stretch>
            <a:fillRect/>
          </a:stretch>
        </p:blipFill>
        <p:spPr>
          <a:xfrm>
            <a:off x="680720" y="3380740"/>
            <a:ext cx="4151675" cy="131572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696180"/>
            <a:ext cx="11340000" cy="13293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081108" y="5279555"/>
            <a:ext cx="209471" cy="200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440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3932910"/>
            <a:ext cx="11340000" cy="216762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107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733425" y="2630170"/>
            <a:ext cx="10632485" cy="3185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3425" y="2584450"/>
            <a:ext cx="1053084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5294" y="3049466"/>
            <a:ext cx="10578287" cy="238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5294" y="3449971"/>
            <a:ext cx="10587808" cy="238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5294" y="3860011"/>
            <a:ext cx="7264835" cy="228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5294" y="4260516"/>
            <a:ext cx="10559244" cy="238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5294" y="4661021"/>
            <a:ext cx="3065894" cy="219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5294" y="5061526"/>
            <a:ext cx="10597329" cy="228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5294" y="5471566"/>
            <a:ext cx="1285390" cy="209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40840"/>
            <a:ext cx="11340000" cy="24796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0715" y="2704624"/>
            <a:ext cx="10578287" cy="228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0236" y="3105176"/>
            <a:ext cx="10568765" cy="228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4705" y="3474085"/>
            <a:ext cx="457200" cy="29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005" y="3790670"/>
            <a:ext cx="11340000" cy="201841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98340" y="4307230"/>
            <a:ext cx="9330983" cy="239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7861" y="4708999"/>
            <a:ext cx="10568765" cy="239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8818" y="5120334"/>
            <a:ext cx="10587808" cy="229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7861" y="5512537"/>
            <a:ext cx="7179144" cy="239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460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969490"/>
            <a:ext cx="11340000" cy="3608181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417195" y="5567680"/>
            <a:ext cx="11276330" cy="2159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060930"/>
            <a:ext cx="11340000" cy="260168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00885"/>
            <a:ext cx="11340000" cy="32175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4048480"/>
            <a:ext cx="11340000" cy="14758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700885"/>
            <a:ext cx="11340000" cy="2376516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65150" y="1695450"/>
            <a:ext cx="11219815" cy="571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916785"/>
            <a:ext cx="11340000" cy="272648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72640"/>
            <a:ext cx="11340000" cy="3581052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485775" y="1772920"/>
            <a:ext cx="11226800" cy="190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0402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090629" y="2552470"/>
            <a:ext cx="209471" cy="200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727805"/>
            <a:ext cx="11340000" cy="174169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128733" y="4732628"/>
            <a:ext cx="209471" cy="200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700885"/>
            <a:ext cx="11340000" cy="17932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18584" y="2273195"/>
            <a:ext cx="257078" cy="200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3469360"/>
            <a:ext cx="11340000" cy="169557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37626" y="3993273"/>
            <a:ext cx="218992" cy="20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2024-12-05T02:44:35Z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