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3" r:id="rId4"/>
    <p:sldId id="354" r:id="rId5"/>
    <p:sldId id="352" r:id="rId6"/>
    <p:sldId id="355" r:id="rId7"/>
    <p:sldId id="324" r:id="rId8"/>
    <p:sldId id="356" r:id="rId9"/>
    <p:sldId id="337" r:id="rId10"/>
    <p:sldId id="335" r:id="rId11"/>
    <p:sldId id="334" r:id="rId12"/>
    <p:sldId id="333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800000" cy="51189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40" y="3644900"/>
            <a:ext cx="571500" cy="3190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88488"/>
          <a:stretch>
            <a:fillRect/>
          </a:stretch>
        </p:blipFill>
        <p:spPr>
          <a:xfrm>
            <a:off x="1866900" y="6574155"/>
            <a:ext cx="609600" cy="2247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18862"/>
          <a:stretch>
            <a:fillRect/>
          </a:stretch>
        </p:blipFill>
        <p:spPr>
          <a:xfrm>
            <a:off x="1866900" y="5085080"/>
            <a:ext cx="609600" cy="1584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4560" y="2104390"/>
            <a:ext cx="105981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58050" y="2771775"/>
            <a:ext cx="105981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045" y="3435350"/>
            <a:ext cx="105981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3490" y="4117340"/>
            <a:ext cx="1369060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2550" y="4806950"/>
            <a:ext cx="1155700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986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8584" y="2388339"/>
            <a:ext cx="238035" cy="1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201" y="2779597"/>
            <a:ext cx="5312947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80498" y="3209027"/>
            <a:ext cx="276120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18584" y="4086973"/>
            <a:ext cx="247556" cy="1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4225" y="4468495"/>
            <a:ext cx="767651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9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81108" y="2446445"/>
            <a:ext cx="218992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34765"/>
            <a:ext cx="11340000" cy="21296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52544" y="4527960"/>
            <a:ext cx="247556" cy="2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930"/>
            <a:ext cx="11340000" cy="2468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28" y="2594715"/>
            <a:ext cx="228513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20997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23570" y="1701165"/>
            <a:ext cx="10849020" cy="857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831465" y="2609850"/>
            <a:ext cx="6528480" cy="31819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92730"/>
            <a:ext cx="11340000" cy="1570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650" y="3364230"/>
            <a:ext cx="836739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95325" y="1795145"/>
            <a:ext cx="10920775" cy="3117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136" y="2709989"/>
            <a:ext cx="5646196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093" y="3091291"/>
            <a:ext cx="10425945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6136" y="3472593"/>
            <a:ext cx="10416423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615" y="3863428"/>
            <a:ext cx="10416423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800" y="4244975"/>
            <a:ext cx="105575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6325" y="4575810"/>
            <a:ext cx="1054798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77570" y="1821180"/>
            <a:ext cx="10488975" cy="30492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177415" y="1916430"/>
            <a:ext cx="910717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39" y="2306885"/>
            <a:ext cx="10435465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39" y="2688050"/>
            <a:ext cx="10435465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39" y="3069215"/>
            <a:ext cx="10454508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39" y="3450380"/>
            <a:ext cx="10425944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439" y="3841074"/>
            <a:ext cx="9340502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39" y="4222239"/>
            <a:ext cx="10435465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39" y="4612934"/>
            <a:ext cx="4836876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708910"/>
            <a:ext cx="1119187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446530"/>
            <a:ext cx="514350" cy="1895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70" y="2392045"/>
            <a:ext cx="571500" cy="3190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0055" y="2720340"/>
            <a:ext cx="245618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4155" y="4149090"/>
            <a:ext cx="414528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4290" y="5915660"/>
            <a:ext cx="130492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2215" y="5915660"/>
            <a:ext cx="105981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412875"/>
            <a:ext cx="10800000" cy="7546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2348865"/>
            <a:ext cx="10800000" cy="29938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5517515"/>
            <a:ext cx="1822450" cy="593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431290"/>
            <a:ext cx="10947400" cy="39954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316480"/>
            <a:ext cx="10800000" cy="222576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2875"/>
            <a:ext cx="10800000" cy="38535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96975"/>
            <a:ext cx="11340000" cy="217584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 b="-5015"/>
          <a:stretch>
            <a:fillRect/>
          </a:stretch>
        </p:blipFill>
        <p:spPr>
          <a:xfrm>
            <a:off x="676910" y="3445510"/>
            <a:ext cx="9768885" cy="404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7265" y="2997200"/>
            <a:ext cx="36957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97655"/>
            <a:ext cx="11340000" cy="25311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29010" y="3820160"/>
            <a:ext cx="22860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28733" y="5192177"/>
            <a:ext cx="228513" cy="2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6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357821"/>
            <a:ext cx="218992" cy="20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452850"/>
            <a:ext cx="11340000" cy="2514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19211" y="4005360"/>
            <a:ext cx="218992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636875"/>
            <a:ext cx="11340000" cy="1299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1924" y="3210178"/>
            <a:ext cx="247556" cy="20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2024-12-05T01:52:34Z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