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980690"/>
            <a:ext cx="9360000" cy="8960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7400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4351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44500" y="1854200"/>
            <a:ext cx="1121473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35610" y="4787900"/>
            <a:ext cx="11214735" cy="19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440"/>
            <a:ext cx="11340000" cy="2547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96920"/>
            <a:ext cx="11340000" cy="954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0787" y="3111513"/>
            <a:ext cx="580806" cy="2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5850" y="3121063"/>
            <a:ext cx="571284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4188" y="3588987"/>
            <a:ext cx="847405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4490" y="3569888"/>
            <a:ext cx="847405" cy="2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50" y="1224000"/>
            <a:ext cx="11340000" cy="2604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85" y="2225693"/>
            <a:ext cx="10844886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870" y="2633980"/>
            <a:ext cx="1083564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727" y="3084287"/>
            <a:ext cx="1082584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70" y="3500884"/>
            <a:ext cx="9911788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75" y="3818610"/>
            <a:ext cx="11340000" cy="21567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6889" y="3933128"/>
            <a:ext cx="10854408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889" y="4362574"/>
            <a:ext cx="10863929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889" y="4792019"/>
            <a:ext cx="10863929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889" y="5221465"/>
            <a:ext cx="10863929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889" y="5650910"/>
            <a:ext cx="2351788" cy="21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636875"/>
            <a:ext cx="11340000" cy="1454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830" y="3201035"/>
            <a:ext cx="1096010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2024-12-04T13:32:48Z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