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7" r:id="rId4"/>
    <p:sldId id="345" r:id="rId5"/>
    <p:sldId id="370" r:id="rId6"/>
    <p:sldId id="343" r:id="rId7"/>
    <p:sldId id="341" r:id="rId8"/>
    <p:sldId id="340" r:id="rId9"/>
    <p:sldId id="339" r:id="rId10"/>
    <p:sldId id="337" r:id="rId11"/>
    <p:sldId id="335" r:id="rId12"/>
    <p:sldId id="334" r:id="rId13"/>
    <p:sldId id="333" r:id="rId14"/>
    <p:sldId id="332" r:id="rId15"/>
    <p:sldId id="330" r:id="rId16"/>
    <p:sldId id="328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 b="68667"/>
          <a:stretch>
            <a:fillRect/>
          </a:stretch>
        </p:blipFill>
        <p:spPr>
          <a:xfrm>
            <a:off x="2256155" y="2061210"/>
            <a:ext cx="7680325" cy="692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6" t="63900" r="32271"/>
          <a:stretch>
            <a:fillRect/>
          </a:stretch>
        </p:blipFill>
        <p:spPr>
          <a:xfrm>
            <a:off x="3863975" y="3501390"/>
            <a:ext cx="4392295" cy="798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507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584" y="2295740"/>
            <a:ext cx="247556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37626" y="4278412"/>
            <a:ext cx="218992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6841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0151" y="2868289"/>
            <a:ext cx="247556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04440"/>
            <a:ext cx="11340000" cy="19695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19211" y="2873714"/>
            <a:ext cx="218992" cy="1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1416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148" y="3074578"/>
            <a:ext cx="209471" cy="19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689610" y="3401695"/>
            <a:ext cx="8544605" cy="96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6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644620"/>
            <a:ext cx="11340000" cy="193702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2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785" y="2277110"/>
            <a:ext cx="87033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58160"/>
            <a:ext cx="11340000" cy="1302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9745" y="3332480"/>
            <a:ext cx="106768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58970"/>
            <a:ext cx="11340000" cy="8681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8490" y="4653280"/>
            <a:ext cx="456882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55920"/>
            <a:ext cx="11340000" cy="14107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31335" y="6233022"/>
            <a:ext cx="9321460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44"/>
          <a:stretch>
            <a:fillRect/>
          </a:stretch>
        </p:blipFill>
        <p:spPr>
          <a:xfrm>
            <a:off x="360045" y="1224280"/>
            <a:ext cx="11339830" cy="6965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88820"/>
            <a:ext cx="11191875" cy="37052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240145" y="1958340"/>
            <a:ext cx="95377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29520" y="3140710"/>
            <a:ext cx="155765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56045" y="3601085"/>
            <a:ext cx="95377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39920" y="4393565"/>
            <a:ext cx="11430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24695" y="4393565"/>
            <a:ext cx="95377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20" y="3674745"/>
            <a:ext cx="5048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988820"/>
            <a:ext cx="10344830" cy="2400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0479" y="2140980"/>
            <a:ext cx="685541" cy="2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5618" y="2588773"/>
            <a:ext cx="695062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6905" y="3274060"/>
            <a:ext cx="249364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8585" y="3778885"/>
            <a:ext cx="4864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45" y="1701165"/>
            <a:ext cx="5048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20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 b="43048"/>
          <a:stretch>
            <a:fillRect/>
          </a:stretch>
        </p:blipFill>
        <p:spPr>
          <a:xfrm>
            <a:off x="623570" y="1988820"/>
            <a:ext cx="1087310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46" r="4115"/>
          <a:stretch>
            <a:fillRect/>
          </a:stretch>
        </p:blipFill>
        <p:spPr>
          <a:xfrm>
            <a:off x="623570" y="2348865"/>
            <a:ext cx="10873105" cy="18522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17804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84289"/>
          <a:stretch>
            <a:fillRect/>
          </a:stretch>
        </p:blipFill>
        <p:spPr>
          <a:xfrm>
            <a:off x="479425" y="3617595"/>
            <a:ext cx="6240190" cy="7648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1120"/>
            <a:ext cx="10800000" cy="44852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412595"/>
            <a:ext cx="11340000" cy="35213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965545" y="4122808"/>
            <a:ext cx="247556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546100" y="4913630"/>
            <a:ext cx="9336450" cy="51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9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835542"/>
            <a:ext cx="218992" cy="21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87725"/>
            <a:ext cx="11340000" cy="3464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46821" y="4242524"/>
            <a:ext cx="218992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46821" y="5731355"/>
            <a:ext cx="228513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2024-12-05T03:29:58Z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