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3024187"/>
            <a:ext cx="49530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918" y="739997"/>
            <a:ext cx="10113268" cy="59457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4444" y="1944252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52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520" y="1359877"/>
            <a:ext cx="104013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6044" y="1944252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48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00237"/>
            <a:ext cx="103632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0626" y="1898070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90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923" y="1326539"/>
            <a:ext cx="104394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9862" y="3265052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3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745" y="1355847"/>
            <a:ext cx="103822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2916" y="2636980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75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338" y="1385155"/>
            <a:ext cx="104394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5972" y="2683161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21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438" y="1342293"/>
            <a:ext cx="103632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3680" y="192577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50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438" y="1343391"/>
            <a:ext cx="103632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55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2185987"/>
            <a:ext cx="97631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6808" y="2821706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9972" y="3495960"/>
            <a:ext cx="13134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5245" y="4133270"/>
            <a:ext cx="9162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87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731" y="1350352"/>
            <a:ext cx="98202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8153" y="4632034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0407" y="5278579"/>
            <a:ext cx="5098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18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219325"/>
            <a:ext cx="103632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8734" y="3449780"/>
            <a:ext cx="17752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280" y="4114798"/>
            <a:ext cx="17752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28371"/>
            <a:ext cx="103251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47789" y="6054434"/>
            <a:ext cx="14889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70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254" y="1645627"/>
            <a:ext cx="96678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685" y="3566014"/>
            <a:ext cx="479107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8590" y="164868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4625" y="3597561"/>
            <a:ext cx="10271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94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346" y="934182"/>
            <a:ext cx="822960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896" y="3786555"/>
            <a:ext cx="9105900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1863" y="687265"/>
            <a:ext cx="1371600" cy="293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4322618" y="2830945"/>
            <a:ext cx="6066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8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498" y="1404571"/>
            <a:ext cx="103822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1390" y="5149271"/>
            <a:ext cx="8885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52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185987"/>
            <a:ext cx="97821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4225" y="2230580"/>
            <a:ext cx="10178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4298" y="4134159"/>
            <a:ext cx="10178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83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477" y="1364639"/>
            <a:ext cx="103632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11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976312"/>
            <a:ext cx="97821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710" y="6049840"/>
            <a:ext cx="4400550" cy="43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1971" y="4253344"/>
            <a:ext cx="10134174" cy="2156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84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2109787"/>
            <a:ext cx="96869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81" y="2128979"/>
            <a:ext cx="10355846" cy="2987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35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33525"/>
            <a:ext cx="103632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2117" y="4595089"/>
            <a:ext cx="8305374" cy="771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44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806767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8008" y="1454724"/>
            <a:ext cx="7908210" cy="2156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5018" y="3616033"/>
            <a:ext cx="8746837" cy="2156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97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718772"/>
            <a:ext cx="103822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2448" y="4077798"/>
            <a:ext cx="3781425" cy="1990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7399" y="6250964"/>
            <a:ext cx="1228725" cy="352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83935" y="1371597"/>
            <a:ext cx="925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6553" y="2627742"/>
            <a:ext cx="17937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18772" y="391159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31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822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69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319337"/>
            <a:ext cx="987742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1135" y="2249051"/>
            <a:ext cx="6818320" cy="169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8080" y="4096324"/>
            <a:ext cx="7529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96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014412"/>
            <a:ext cx="98583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7317" y="983671"/>
            <a:ext cx="10087992" cy="2609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008" y="3736106"/>
            <a:ext cx="10485156" cy="2156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43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3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113" y="685799"/>
            <a:ext cx="10064762" cy="6031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3499" y="1888834"/>
            <a:ext cx="10917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8663" y="2470725"/>
            <a:ext cx="10917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2262" y="4927597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5789" y="6192979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78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79" y="696424"/>
            <a:ext cx="103441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941" y="3472595"/>
            <a:ext cx="4238625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81824" y="2646215"/>
            <a:ext cx="5375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2297" y="2646216"/>
            <a:ext cx="53759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04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505" y="749910"/>
            <a:ext cx="104584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88299" y="1399307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9899" y="2027381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5353" y="2008907"/>
            <a:ext cx="9809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7680" y="3902361"/>
            <a:ext cx="9809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47644" y="5140034"/>
            <a:ext cx="722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19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871662"/>
            <a:ext cx="104013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8807" y="441959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95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24000"/>
            <a:ext cx="104394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8371" y="4733634"/>
            <a:ext cx="10363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73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04925"/>
            <a:ext cx="103632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8081" y="3117269"/>
            <a:ext cx="2320210" cy="2858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15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2024-12-04T07:31:51Z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