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8" r:id="rId5"/>
    <p:sldId id="357" r:id="rId6"/>
    <p:sldId id="356" r:id="rId7"/>
    <p:sldId id="354" r:id="rId8"/>
    <p:sldId id="352" r:id="rId9"/>
    <p:sldId id="351" r:id="rId10"/>
    <p:sldId id="349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7" r:id="rId20"/>
    <p:sldId id="336" r:id="rId21"/>
    <p:sldId id="334" r:id="rId22"/>
    <p:sldId id="332" r:id="rId23"/>
    <p:sldId id="331" r:id="rId24"/>
    <p:sldId id="330" r:id="rId25"/>
    <p:sldId id="329" r:id="rId26"/>
    <p:sldId id="328" r:id="rId27"/>
    <p:sldId id="326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3109595"/>
            <a:ext cx="11087100" cy="7531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212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1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2387425"/>
            <a:ext cx="371335" cy="400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7025" y="3970655"/>
            <a:ext cx="2642870" cy="2450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940"/>
            <a:ext cx="11340000" cy="5647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35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1209" y="2540630"/>
            <a:ext cx="323727" cy="38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3778" y="3427924"/>
            <a:ext cx="1218740" cy="438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76920" y="3338830"/>
            <a:ext cx="140462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0505" y="4293235"/>
            <a:ext cx="2501900" cy="2402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579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3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49471" y="1452564"/>
            <a:ext cx="1656725" cy="438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25944" y="2443009"/>
            <a:ext cx="323727" cy="390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81209" y="2443009"/>
            <a:ext cx="323727" cy="390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1485" y="3187700"/>
            <a:ext cx="130873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5120" y="4157345"/>
            <a:ext cx="2674620" cy="231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25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275" b="49578"/>
          <a:stretch>
            <a:fillRect/>
          </a:stretch>
        </p:blipFill>
        <p:spPr>
          <a:xfrm>
            <a:off x="983615" y="4992370"/>
            <a:ext cx="5049520" cy="15303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910" r="18046"/>
          <a:stretch>
            <a:fillRect/>
          </a:stretch>
        </p:blipFill>
        <p:spPr>
          <a:xfrm>
            <a:off x="6384290" y="4941570"/>
            <a:ext cx="5126990" cy="158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701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95667" y="1463051"/>
            <a:ext cx="380855" cy="392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2204440"/>
            <a:ext cx="11340000" cy="19087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6756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53299" y="4194459"/>
            <a:ext cx="1742418" cy="485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3526" y="6108550"/>
            <a:ext cx="1114005" cy="50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4878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01561" y="3295506"/>
            <a:ext cx="561763" cy="400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2715" y="4182745"/>
            <a:ext cx="192786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85" r="68200" b="2512"/>
          <a:stretch>
            <a:fillRect/>
          </a:stretch>
        </p:blipFill>
        <p:spPr>
          <a:xfrm>
            <a:off x="7536180" y="5013960"/>
            <a:ext cx="1590040" cy="1802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48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64181" y="2884580"/>
            <a:ext cx="1028312" cy="439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48967" y="2827318"/>
            <a:ext cx="1152090" cy="4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204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17" t="3219" r="3618" b="4755"/>
          <a:stretch>
            <a:fillRect/>
          </a:stretch>
        </p:blipFill>
        <p:spPr>
          <a:xfrm>
            <a:off x="8472170" y="3961765"/>
            <a:ext cx="2576830" cy="28435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3140430"/>
            <a:ext cx="11340000" cy="180204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87830" y="3204210"/>
            <a:ext cx="134747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5930" y="4147820"/>
            <a:ext cx="125158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5821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5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4149090"/>
            <a:ext cx="3114675" cy="221805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69806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114550"/>
            <a:ext cx="10624185" cy="224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601845"/>
            <a:ext cx="854773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5430520"/>
            <a:ext cx="7896860" cy="1313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0505" y="4437380"/>
            <a:ext cx="2770505" cy="1972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1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158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3112135"/>
            <a:ext cx="7078345" cy="1299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770755"/>
            <a:ext cx="6915150" cy="185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0505" y="4437380"/>
            <a:ext cx="2770505" cy="1972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924290" cy="11709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394940"/>
            <a:ext cx="11340000" cy="2694653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4668520" y="4940935"/>
            <a:ext cx="2854960" cy="1753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7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16574" y="2424476"/>
            <a:ext cx="1142569" cy="46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63979" y="3396290"/>
            <a:ext cx="599848" cy="390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33652" y="3405818"/>
            <a:ext cx="209471" cy="381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3778" y="4272828"/>
            <a:ext cx="1190176" cy="44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05591" y="4320466"/>
            <a:ext cx="904534" cy="419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4668520" y="4940935"/>
            <a:ext cx="2854960" cy="1753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30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31815" y="1422400"/>
            <a:ext cx="120269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2090" y="2414988"/>
            <a:ext cx="1609118" cy="504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01863" y="3367779"/>
            <a:ext cx="1037833" cy="495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34458" y="4311042"/>
            <a:ext cx="1104483" cy="504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68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5020404"/>
            <a:ext cx="371335" cy="40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050655" cy="28676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077055"/>
            <a:ext cx="9043037" cy="275320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701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1491738"/>
            <a:ext cx="371334" cy="41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2132965"/>
            <a:ext cx="9725660" cy="4598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459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7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91183" y="2463563"/>
            <a:ext cx="1780503" cy="48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290925"/>
            <a:ext cx="11340000" cy="898217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4"/>
          <a:stretch>
            <a:fillRect/>
          </a:stretch>
        </p:blipFill>
        <p:spPr>
          <a:xfrm>
            <a:off x="4404360" y="4077335"/>
            <a:ext cx="3383915" cy="2591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67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848" y="1395593"/>
            <a:ext cx="1104483" cy="50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54090" y="2328545"/>
            <a:ext cx="47561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83375" y="3283121"/>
            <a:ext cx="1123526" cy="514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4"/>
          <a:stretch>
            <a:fillRect/>
          </a:stretch>
        </p:blipFill>
        <p:spPr>
          <a:xfrm>
            <a:off x="4404360" y="4077335"/>
            <a:ext cx="3383915" cy="2591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67</cp:revision>
  <dcterms:created xsi:type="dcterms:W3CDTF">2015-09-16T06:44:00Z</dcterms:created>
  <dcterms:modified xsi:type="dcterms:W3CDTF">2024-12-11T10:39:26Z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