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2061210"/>
            <a:ext cx="51149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635" y="3717290"/>
            <a:ext cx="40005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268730"/>
            <a:ext cx="10479405" cy="506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7685" y="4051300"/>
            <a:ext cx="83756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6" r="72573"/>
          <a:stretch>
            <a:fillRect/>
          </a:stretch>
        </p:blipFill>
        <p:spPr>
          <a:xfrm>
            <a:off x="10344785" y="4653280"/>
            <a:ext cx="1727835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1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6470" y="3007360"/>
            <a:ext cx="18300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r="25289" b="5211"/>
          <a:stretch>
            <a:fillRect/>
          </a:stretch>
        </p:blipFill>
        <p:spPr>
          <a:xfrm>
            <a:off x="4971415" y="4615815"/>
            <a:ext cx="2117725" cy="212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26765" y="2247900"/>
            <a:ext cx="129921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795" y="3096895"/>
            <a:ext cx="109791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r="25289" b="5211"/>
          <a:stretch>
            <a:fillRect/>
          </a:stretch>
        </p:blipFill>
        <p:spPr>
          <a:xfrm>
            <a:off x="5015865" y="4220845"/>
            <a:ext cx="2402205" cy="241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6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263265"/>
            <a:ext cx="299339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159760"/>
            <a:ext cx="4338320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35"/>
          <a:stretch>
            <a:fillRect/>
          </a:stretch>
        </p:blipFill>
        <p:spPr>
          <a:xfrm>
            <a:off x="360045" y="1224280"/>
            <a:ext cx="11170920" cy="3740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5400" y="4268470"/>
            <a:ext cx="75755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14" r="19883" b="3240"/>
          <a:stretch>
            <a:fillRect/>
          </a:stretch>
        </p:blipFill>
        <p:spPr>
          <a:xfrm>
            <a:off x="407670" y="5085080"/>
            <a:ext cx="8950325" cy="1706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5400" y="4964430"/>
            <a:ext cx="101663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6"/>
          <a:stretch>
            <a:fillRect/>
          </a:stretch>
        </p:blipFill>
        <p:spPr>
          <a:xfrm>
            <a:off x="465455" y="1268730"/>
            <a:ext cx="10829290" cy="5473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7915" y="1196975"/>
            <a:ext cx="2033905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908685"/>
            <a:ext cx="1233805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425489"/>
            <a:ext cx="380856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1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7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958022"/>
            <a:ext cx="380856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2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275" y="2256155"/>
            <a:ext cx="58166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41"/>
          <a:stretch>
            <a:fillRect/>
          </a:stretch>
        </p:blipFill>
        <p:spPr>
          <a:xfrm>
            <a:off x="1252220" y="2996565"/>
            <a:ext cx="9554845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72795" y="2834083"/>
            <a:ext cx="1085440" cy="5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1586" y="3796322"/>
            <a:ext cx="495113" cy="47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498" y="4796670"/>
            <a:ext cx="399899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612" y="5701746"/>
            <a:ext cx="1066397" cy="5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5701746"/>
            <a:ext cx="561763" cy="5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055" y="5777963"/>
            <a:ext cx="437984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077335"/>
            <a:ext cx="3584575" cy="19107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528820"/>
            <a:ext cx="371335" cy="40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3302730"/>
            <a:ext cx="552241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6297" y="3302730"/>
            <a:ext cx="1056876" cy="4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r="60044"/>
          <a:stretch>
            <a:fillRect/>
          </a:stretch>
        </p:blipFill>
        <p:spPr>
          <a:xfrm>
            <a:off x="4799965" y="4220845"/>
            <a:ext cx="263144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51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2624" r="15763"/>
          <a:stretch>
            <a:fillRect/>
          </a:stretch>
        </p:blipFill>
        <p:spPr>
          <a:xfrm>
            <a:off x="4944110" y="4062095"/>
            <a:ext cx="238760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1519661"/>
            <a:ext cx="542720" cy="4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2454335"/>
            <a:ext cx="1704332" cy="4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3435" y="3353435"/>
            <a:ext cx="23520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4495" y="4254500"/>
            <a:ext cx="30619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2624" r="15763"/>
          <a:stretch>
            <a:fillRect/>
          </a:stretch>
        </p:blipFill>
        <p:spPr>
          <a:xfrm>
            <a:off x="7896225" y="4220845"/>
            <a:ext cx="2175510" cy="2458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444865" cy="1089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132685"/>
            <a:ext cx="11340000" cy="4642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8"/>
          <a:stretch>
            <a:fillRect/>
          </a:stretch>
        </p:blipFill>
        <p:spPr>
          <a:xfrm>
            <a:off x="360045" y="1269010"/>
            <a:ext cx="11339830" cy="5521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515" y="2108200"/>
            <a:ext cx="62566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3196162"/>
            <a:ext cx="2247052" cy="4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0700" y="4967605"/>
            <a:ext cx="63773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405" y="6065419"/>
            <a:ext cx="1580554" cy="5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2665" y="1322705"/>
            <a:ext cx="115633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2220" y="2407285"/>
            <a:ext cx="23514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16200" y="3263265"/>
            <a:ext cx="12357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3045" y="3277235"/>
            <a:ext cx="11220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95920" y="3317240"/>
            <a:ext cx="18141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1471985"/>
            <a:ext cx="1656725" cy="53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5635" y="2322830"/>
            <a:ext cx="122618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40" y="3286125"/>
            <a:ext cx="124777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1863" y="4342899"/>
            <a:ext cx="1628161" cy="51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3382850"/>
            <a:ext cx="1637682" cy="46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095911"/>
            <a:ext cx="342770" cy="39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254285"/>
            <a:ext cx="1047355" cy="5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244" y="3282881"/>
            <a:ext cx="457027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6095" y="4236067"/>
            <a:ext cx="447506" cy="4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9949" y="5170189"/>
            <a:ext cx="1047355" cy="5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04" b="3759"/>
          <a:stretch>
            <a:fillRect/>
          </a:stretch>
        </p:blipFill>
        <p:spPr>
          <a:xfrm>
            <a:off x="6888480" y="4797425"/>
            <a:ext cx="171640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2264047"/>
            <a:ext cx="1142569" cy="52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620" y="4806315"/>
            <a:ext cx="234505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29729" b="5739"/>
          <a:stretch>
            <a:fillRect/>
          </a:stretch>
        </p:blipFill>
        <p:spPr>
          <a:xfrm>
            <a:off x="5308600" y="4653280"/>
            <a:ext cx="1760855" cy="217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